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80" r:id="rId2"/>
    <p:sldMasterId id="2147483792" r:id="rId3"/>
  </p:sldMasterIdLst>
  <p:sldIdLst>
    <p:sldId id="256" r:id="rId4"/>
    <p:sldId id="257" r:id="rId5"/>
    <p:sldId id="258" r:id="rId6"/>
    <p:sldId id="264" r:id="rId7"/>
    <p:sldId id="263" r:id="rId8"/>
    <p:sldId id="259" r:id="rId9"/>
    <p:sldId id="260" r:id="rId10"/>
    <p:sldId id="261" r:id="rId11"/>
    <p:sldId id="265" r:id="rId12"/>
    <p:sldId id="262" r:id="rId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99"/>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7" d="100"/>
          <a:sy n="77" d="100"/>
        </p:scale>
        <p:origin x="-2592" y="-114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ound Diagonal Corner Rectangle 3"/>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Title 7"/>
          <p:cNvSpPr>
            <a:spLocks noGrp="1"/>
          </p:cNvSpPr>
          <p:nvPr>
            <p:ph type="ctrTitle"/>
          </p:nvPr>
        </p:nvSpPr>
        <p:spPr>
          <a:xfrm>
            <a:off x="464234" y="381001"/>
            <a:ext cx="8229600" cy="2209800"/>
          </a:xfrm>
        </p:spPr>
        <p:txBody>
          <a:bodyPr lIns="45720" rIns="228600"/>
          <a:lstStyle>
            <a:lvl1pPr marL="0" algn="r">
              <a:defRPr sz="4800"/>
            </a:lvl1pPr>
            <a:extLst/>
          </a:lstStyle>
          <a:p>
            <a:r>
              <a:rPr lang="en-US" smtClean="0"/>
              <a:t>Click to edit Master title style</a:t>
            </a:r>
            <a:endParaRPr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5" name="Date Placeholder 9"/>
          <p:cNvSpPr>
            <a:spLocks noGrp="1"/>
          </p:cNvSpPr>
          <p:nvPr>
            <p:ph type="dt" sz="half" idx="10"/>
          </p:nvPr>
        </p:nvSpPr>
        <p:spPr>
          <a:xfrm>
            <a:off x="5562600" y="6508750"/>
            <a:ext cx="3001963" cy="274638"/>
          </a:xfrm>
        </p:spPr>
        <p:txBody>
          <a:bodyPr vert="horz" rtlCol="0"/>
          <a:lstStyle>
            <a:lvl1pPr>
              <a:defRPr/>
            </a:lvl1pPr>
            <a:extLst/>
          </a:lstStyle>
          <a:p>
            <a:pPr>
              <a:defRPr/>
            </a:pPr>
            <a:fld id="{4DC06DE0-16A3-4038-8F99-DF59AD742DC2}" type="datetimeFigureOut">
              <a:rPr lang="en-US"/>
              <a:pPr>
                <a:defRPr/>
              </a:pPr>
              <a:t>6/2/2011</a:t>
            </a:fld>
            <a:endParaRPr lang="en-US"/>
          </a:p>
        </p:txBody>
      </p:sp>
      <p:sp>
        <p:nvSpPr>
          <p:cNvPr id="6" name="Slide Number Placeholder 10"/>
          <p:cNvSpPr>
            <a:spLocks noGrp="1"/>
          </p:cNvSpPr>
          <p:nvPr>
            <p:ph type="sldNum" sz="quarter" idx="11"/>
          </p:nvPr>
        </p:nvSpPr>
        <p:spPr>
          <a:xfrm>
            <a:off x="8639175" y="6508750"/>
            <a:ext cx="463550" cy="274638"/>
          </a:xfrm>
        </p:spPr>
        <p:txBody>
          <a:bodyPr vert="horz" rtlCol="0"/>
          <a:lstStyle>
            <a:lvl1pPr>
              <a:defRPr>
                <a:solidFill>
                  <a:schemeClr val="tx2">
                    <a:shade val="90000"/>
                  </a:schemeClr>
                </a:solidFill>
              </a:defRPr>
            </a:lvl1pPr>
            <a:extLst/>
          </a:lstStyle>
          <a:p>
            <a:pPr>
              <a:defRPr/>
            </a:pPr>
            <a:fld id="{7BB0457B-81E2-4321-80D2-BDA7C6E055D4}" type="slidenum">
              <a:rPr lang="en-US"/>
              <a:pPr>
                <a:defRPr/>
              </a:pPr>
              <a:t>‹#›</a:t>
            </a:fld>
            <a:endParaRPr lang="en-US"/>
          </a:p>
        </p:txBody>
      </p:sp>
      <p:sp>
        <p:nvSpPr>
          <p:cNvPr id="7" name="Footer Placeholder 11"/>
          <p:cNvSpPr>
            <a:spLocks noGrp="1"/>
          </p:cNvSpPr>
          <p:nvPr>
            <p:ph type="ftr" sz="quarter" idx="12"/>
          </p:nvPr>
        </p:nvSpPr>
        <p:spPr>
          <a:xfrm>
            <a:off x="1600200" y="6508750"/>
            <a:ext cx="3906838" cy="274638"/>
          </a:xfrm>
        </p:spPr>
        <p:txBody>
          <a:bodyPr vert="horz" rtlCol="0"/>
          <a:lstStyle>
            <a:lvl1pPr>
              <a:defRPr/>
            </a:lvl1pPr>
            <a:extLst/>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2"/>
          <p:cNvSpPr>
            <a:spLocks noGrp="1"/>
          </p:cNvSpPr>
          <p:nvPr>
            <p:ph type="ftr" sz="quarter" idx="10"/>
          </p:nvPr>
        </p:nvSpPr>
        <p:spPr/>
        <p:txBody>
          <a:bodyPr/>
          <a:lstStyle>
            <a:lvl1pPr>
              <a:defRPr/>
            </a:lvl1pPr>
          </a:lstStyle>
          <a:p>
            <a:pPr>
              <a:defRPr/>
            </a:pPr>
            <a:endParaRPr lang="en-US"/>
          </a:p>
        </p:txBody>
      </p:sp>
      <p:sp>
        <p:nvSpPr>
          <p:cNvPr id="5" name="Date Placeholder 13"/>
          <p:cNvSpPr>
            <a:spLocks noGrp="1"/>
          </p:cNvSpPr>
          <p:nvPr>
            <p:ph type="dt" sz="half" idx="11"/>
          </p:nvPr>
        </p:nvSpPr>
        <p:spPr/>
        <p:txBody>
          <a:bodyPr/>
          <a:lstStyle>
            <a:lvl1pPr>
              <a:defRPr/>
            </a:lvl1pPr>
          </a:lstStyle>
          <a:p>
            <a:pPr>
              <a:defRPr/>
            </a:pPr>
            <a:fld id="{E307E572-B3DA-49D5-B168-6AC4EB006F25}" type="datetimeFigureOut">
              <a:rPr lang="en-US"/>
              <a:pPr>
                <a:defRPr/>
              </a:pPr>
              <a:t>6/2/2011</a:t>
            </a:fld>
            <a:endParaRPr lang="en-US"/>
          </a:p>
        </p:txBody>
      </p:sp>
      <p:sp>
        <p:nvSpPr>
          <p:cNvPr id="6" name="Slide Number Placeholder 22"/>
          <p:cNvSpPr>
            <a:spLocks noGrp="1"/>
          </p:cNvSpPr>
          <p:nvPr>
            <p:ph type="sldNum" sz="quarter" idx="12"/>
          </p:nvPr>
        </p:nvSpPr>
        <p:spPr/>
        <p:txBody>
          <a:bodyPr/>
          <a:lstStyle>
            <a:lvl1pPr>
              <a:defRPr/>
            </a:lvl1pPr>
          </a:lstStyle>
          <a:p>
            <a:pPr>
              <a:defRPr/>
            </a:pPr>
            <a:fld id="{C30498CC-5852-4910-A6C2-03176B7F6D3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2"/>
          <p:cNvSpPr>
            <a:spLocks noGrp="1"/>
          </p:cNvSpPr>
          <p:nvPr>
            <p:ph type="ftr" sz="quarter" idx="10"/>
          </p:nvPr>
        </p:nvSpPr>
        <p:spPr/>
        <p:txBody>
          <a:bodyPr/>
          <a:lstStyle>
            <a:lvl1pPr>
              <a:defRPr/>
            </a:lvl1pPr>
          </a:lstStyle>
          <a:p>
            <a:pPr>
              <a:defRPr/>
            </a:pPr>
            <a:endParaRPr lang="en-US"/>
          </a:p>
        </p:txBody>
      </p:sp>
      <p:sp>
        <p:nvSpPr>
          <p:cNvPr id="5" name="Date Placeholder 13"/>
          <p:cNvSpPr>
            <a:spLocks noGrp="1"/>
          </p:cNvSpPr>
          <p:nvPr>
            <p:ph type="dt" sz="half" idx="11"/>
          </p:nvPr>
        </p:nvSpPr>
        <p:spPr/>
        <p:txBody>
          <a:bodyPr/>
          <a:lstStyle>
            <a:lvl1pPr>
              <a:defRPr/>
            </a:lvl1pPr>
          </a:lstStyle>
          <a:p>
            <a:pPr>
              <a:defRPr/>
            </a:pPr>
            <a:fld id="{C8AD6E94-2F7E-446E-AFBE-06EDCEC986DD}" type="datetimeFigureOut">
              <a:rPr lang="en-US"/>
              <a:pPr>
                <a:defRPr/>
              </a:pPr>
              <a:t>6/2/2011</a:t>
            </a:fld>
            <a:endParaRPr lang="en-US"/>
          </a:p>
        </p:txBody>
      </p:sp>
      <p:sp>
        <p:nvSpPr>
          <p:cNvPr id="6" name="Slide Number Placeholder 22"/>
          <p:cNvSpPr>
            <a:spLocks noGrp="1"/>
          </p:cNvSpPr>
          <p:nvPr>
            <p:ph type="sldNum" sz="quarter" idx="12"/>
          </p:nvPr>
        </p:nvSpPr>
        <p:spPr/>
        <p:txBody>
          <a:bodyPr/>
          <a:lstStyle>
            <a:lvl1pPr>
              <a:defRPr/>
            </a:lvl1pPr>
          </a:lstStyle>
          <a:p>
            <a:pPr>
              <a:defRPr/>
            </a:pPr>
            <a:fld id="{AFFE3E45-E937-42FF-B316-1FCB4A06F08F}"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4" name="Freeform 3"/>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p>
        </p:txBody>
      </p:sp>
      <p:sp>
        <p:nvSpPr>
          <p:cNvPr id="5" name="Freeform 4"/>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p>
        </p:txBody>
      </p:sp>
      <p:sp>
        <p:nvSpPr>
          <p:cNvPr id="9" name="Title 8"/>
          <p:cNvSpPr>
            <a:spLocks noGrp="1"/>
          </p:cNvSpPr>
          <p:nvPr>
            <p:ph type="ctrTitle"/>
          </p:nvPr>
        </p:nvSpPr>
        <p:spPr>
          <a:xfrm>
            <a:off x="429064" y="3337560"/>
            <a:ext cx="6480048" cy="2301240"/>
          </a:xfrm>
        </p:spPr>
        <p:txBody>
          <a:bodyPr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n-US" smtClean="0"/>
              <a:t>Click to edit Master title style</a:t>
            </a:r>
            <a:endParaRPr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6" name="Date Placeholder 29"/>
          <p:cNvSpPr>
            <a:spLocks noGrp="1"/>
          </p:cNvSpPr>
          <p:nvPr>
            <p:ph type="dt" sz="half" idx="10"/>
          </p:nvPr>
        </p:nvSpPr>
        <p:spPr/>
        <p:txBody>
          <a:bodyPr/>
          <a:lstStyle>
            <a:lvl1pPr>
              <a:defRPr/>
            </a:lvl1pPr>
          </a:lstStyle>
          <a:p>
            <a:pPr>
              <a:defRPr/>
            </a:pPr>
            <a:fld id="{E4B64BE9-A8E0-4EFD-8B60-57F33EDF64ED}" type="datetimeFigureOut">
              <a:rPr lang="en-US"/>
              <a:pPr>
                <a:defRPr/>
              </a:pPr>
              <a:t>6/2/2011</a:t>
            </a:fld>
            <a:endParaRPr lang="en-US"/>
          </a:p>
        </p:txBody>
      </p:sp>
      <p:sp>
        <p:nvSpPr>
          <p:cNvPr id="7" name="Footer Placeholder 18"/>
          <p:cNvSpPr>
            <a:spLocks noGrp="1"/>
          </p:cNvSpPr>
          <p:nvPr>
            <p:ph type="ftr" sz="quarter" idx="11"/>
          </p:nvPr>
        </p:nvSpPr>
        <p:spPr/>
        <p:txBody>
          <a:bodyPr/>
          <a:lstStyle>
            <a:lvl1pPr>
              <a:defRPr/>
            </a:lvl1pPr>
          </a:lstStyle>
          <a:p>
            <a:pPr>
              <a:defRPr/>
            </a:pPr>
            <a:endParaRPr lang="en-US"/>
          </a:p>
        </p:txBody>
      </p:sp>
      <p:sp>
        <p:nvSpPr>
          <p:cNvPr id="8" name="Slide Number Placeholder 26"/>
          <p:cNvSpPr>
            <a:spLocks noGrp="1"/>
          </p:cNvSpPr>
          <p:nvPr>
            <p:ph type="sldNum" sz="quarter" idx="12"/>
          </p:nvPr>
        </p:nvSpPr>
        <p:spPr/>
        <p:txBody>
          <a:bodyPr/>
          <a:lstStyle>
            <a:lvl1pPr>
              <a:defRPr/>
            </a:lvl1pPr>
          </a:lstStyle>
          <a:p>
            <a:pPr>
              <a:defRPr/>
            </a:pPr>
            <a:fld id="{C943BE15-2E01-48D3-8D6C-35711C3A4AFB}"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F0ED1D68-EC45-44F5-91A2-A04CC7797729}" type="datetimeFigureOut">
              <a:rPr lang="en-US"/>
              <a:pPr>
                <a:defRPr/>
              </a:pPr>
              <a:t>6/2/2011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B9468600-8B7D-42A9-964D-12B902FE21BE}"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4" name="Freeform 3"/>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p>
        </p:txBody>
      </p:sp>
      <p:sp>
        <p:nvSpPr>
          <p:cNvPr id="5" name="Freeform 4"/>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fld id="{EDB1BCE6-A3BF-4B08-8B0C-6CE6B2C93202}" type="datetimeFigureOut">
              <a:rPr lang="en-US"/>
              <a:pPr>
                <a:defRPr/>
              </a:pPr>
              <a:t>6/2/2011</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D93921A-B497-46D7-9D95-C3D6102E00B7}"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C9DBEEFD-9397-4326-97FB-C4CA6C8C035A}" type="datetimeFigureOut">
              <a:rPr lang="en-US"/>
              <a:pPr>
                <a:defRPr/>
              </a:pPr>
              <a:t>6/2/2011</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4C9F70D2-5856-4E5E-9F40-7D059D848636}"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5486400"/>
            <a:ext cx="4040188"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645284F3-507B-4545-A06D-C846C3BC234B}" type="datetimeFigureOut">
              <a:rPr lang="en-US"/>
              <a:pPr>
                <a:defRPr/>
              </a:pPr>
              <a:t>6/2/2011</a:t>
            </a:fld>
            <a:endParaRPr lang="en-US"/>
          </a:p>
        </p:txBody>
      </p:sp>
      <p:sp>
        <p:nvSpPr>
          <p:cNvPr id="8" name="Footer Placeholder 7"/>
          <p:cNvSpPr>
            <a:spLocks noGrp="1"/>
          </p:cNvSpPr>
          <p:nvPr>
            <p:ph type="ftr" sz="quarter" idx="11"/>
          </p:nvPr>
        </p:nvSpPr>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28EDBB5E-E5D6-4FBF-9B5B-39693973BDA7}"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lstStyle>
            <a:lvl1pPr algn="l">
              <a:defRPr sz="4600"/>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8CCDE7C7-59C5-4108-B2E0-66D239780CF8}" type="datetimeFigureOut">
              <a:rPr lang="en-US"/>
              <a:pPr>
                <a:defRPr/>
              </a:pPr>
              <a:t>6/2/2011</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5656248F-1660-4C05-8986-2BE30EDCB434}"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27B0736C-5B64-4BCB-AFF0-1865AC47F769}" type="datetimeFigureOut">
              <a:rPr lang="en-US"/>
              <a:pPr>
                <a:defRPr/>
              </a:pPr>
              <a:t>6/2/2011</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DB92DCCA-981C-4B03-8387-0348A8ED1B69}"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C98C4FCE-7BFD-44A0-9039-66800337E9DA}" type="datetimeFigureOut">
              <a:rPr lang="en-US"/>
              <a:pPr>
                <a:defRPr/>
              </a:pPr>
              <a:t>6/2/2011</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8156575" y="6421438"/>
            <a:ext cx="762000" cy="365125"/>
          </a:xfrm>
        </p:spPr>
        <p:txBody>
          <a:bodyPr/>
          <a:lstStyle>
            <a:lvl1pPr>
              <a:defRPr/>
            </a:lvl1pPr>
          </a:lstStyle>
          <a:p>
            <a:pPr>
              <a:defRPr/>
            </a:pPr>
            <a:fld id="{3374E868-8B30-4BCB-ADA0-208F3F9CE5A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extLst/>
          </a:lstStyle>
          <a:p>
            <a:pPr>
              <a:defRPr/>
            </a:pPr>
            <a:fld id="{2EBFAB3D-E82A-4BA9-BEBD-87933FAA06CC}" type="datetimeFigureOut">
              <a:rPr lang="en-US"/>
              <a:pPr>
                <a:defRPr/>
              </a:pPr>
              <a:t>6/2/2011</a:t>
            </a:fld>
            <a:endParaRPr lang="en-US"/>
          </a:p>
        </p:txBody>
      </p:sp>
      <p:sp>
        <p:nvSpPr>
          <p:cNvPr id="6" name="Footer Placeholder 4"/>
          <p:cNvSpPr>
            <a:spLocks noGrp="1"/>
          </p:cNvSpPr>
          <p:nvPr>
            <p:ph type="ftr" sz="quarter" idx="11"/>
          </p:nvPr>
        </p:nvSpPr>
        <p:spPr/>
        <p:txBody>
          <a:bodyPr/>
          <a:lstStyle>
            <a:lvl1pPr>
              <a:defRPr/>
            </a:lvl1pPr>
            <a:extLst/>
          </a:lstStyle>
          <a:p>
            <a:pPr>
              <a:defRPr/>
            </a:pPr>
            <a:endParaRPr lang="en-US"/>
          </a:p>
        </p:txBody>
      </p:sp>
      <p:sp>
        <p:nvSpPr>
          <p:cNvPr id="7" name="Slide Number Placeholder 5"/>
          <p:cNvSpPr>
            <a:spLocks noGrp="1"/>
          </p:cNvSpPr>
          <p:nvPr>
            <p:ph type="sldNum" sz="quarter" idx="12"/>
          </p:nvPr>
        </p:nvSpPr>
        <p:spPr/>
        <p:txBody>
          <a:bodyPr/>
          <a:lstStyle>
            <a:lvl1pPr>
              <a:defRPr/>
            </a:lvl1pPr>
            <a:extLst/>
          </a:lstStyle>
          <a:p>
            <a:pPr>
              <a:defRPr/>
            </a:pPr>
            <a:fld id="{05DCC971-14DE-4629-82B9-F6DC336E7FE2}"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8CD8939C-5944-4D80-9922-AC21A9006D8A}" type="datetimeFigureOut">
              <a:rPr lang="en-US"/>
              <a:pPr>
                <a:defRPr/>
              </a:pPr>
              <a:t>6/2/2011</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5DA30ABF-7903-4629-820E-01C49DD2ECD5}"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7CD2F394-63F6-45BA-A790-455592C52C03}" type="datetimeFigureOut">
              <a:rPr lang="en-US"/>
              <a:pPr>
                <a:defRPr/>
              </a:pPr>
              <a:t>6/2/2011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4F222142-9A68-4979-9CF9-6882DFDD321E}"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D6B0F1F8-54C8-4DC0-85A4-B347F6C61785}" type="datetimeFigureOut">
              <a:rPr lang="en-US"/>
              <a:pPr>
                <a:defRPr/>
              </a:pPr>
              <a:t>6/2/2011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3D75715F-E513-4908-A3F0-E4FA5E738A3D}"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Rectangle 4"/>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6" name="Rectangle 5"/>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7" name="Rectangle 6"/>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1" name="Rectangle 10"/>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Rectangle 11"/>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3" name="Rectangle 12"/>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4" name="Rectangle 13"/>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lang="en-US" smtClean="0"/>
              <a:t>Click to edit Master title style</a:t>
            </a:r>
            <a:endParaRPr lang="en-US"/>
          </a:p>
        </p:txBody>
      </p:sp>
      <p:sp>
        <p:nvSpPr>
          <p:cNvPr id="9" name="Subtitle 8"/>
          <p:cNvSpPr>
            <a:spLocks noGrp="1"/>
          </p:cNvSpPr>
          <p:nvPr>
            <p:ph type="subTitle" idx="1"/>
          </p:nvPr>
        </p:nvSpPr>
        <p:spPr>
          <a:xfrm>
            <a:off x="914400" y="2834640"/>
            <a:ext cx="7772400" cy="1508760"/>
          </a:xfrm>
        </p:spPr>
        <p:txBody>
          <a:bodyPr lIns="100584"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5" name="Date Placeholder 27"/>
          <p:cNvSpPr>
            <a:spLocks noGrp="1"/>
          </p:cNvSpPr>
          <p:nvPr>
            <p:ph type="dt" sz="half" idx="10"/>
          </p:nvPr>
        </p:nvSpPr>
        <p:spPr/>
        <p:txBody>
          <a:bodyPr/>
          <a:lstStyle>
            <a:lvl1pPr>
              <a:defRPr/>
            </a:lvl1pPr>
            <a:extLst/>
          </a:lstStyle>
          <a:p>
            <a:pPr>
              <a:defRPr/>
            </a:pPr>
            <a:fld id="{FC496627-9B32-4FC4-AEC1-E81CD035890A}" type="datetimeFigureOut">
              <a:rPr lang="en-US"/>
              <a:pPr>
                <a:defRPr/>
              </a:pPr>
              <a:t>6/2/2011</a:t>
            </a:fld>
            <a:endParaRPr lang="en-US"/>
          </a:p>
        </p:txBody>
      </p:sp>
      <p:sp>
        <p:nvSpPr>
          <p:cNvPr id="16" name="Footer Placeholder 16"/>
          <p:cNvSpPr>
            <a:spLocks noGrp="1"/>
          </p:cNvSpPr>
          <p:nvPr>
            <p:ph type="ftr" sz="quarter" idx="11"/>
          </p:nvPr>
        </p:nvSpPr>
        <p:spPr/>
        <p:txBody>
          <a:bodyPr/>
          <a:lstStyle>
            <a:lvl1pPr>
              <a:defRPr/>
            </a:lvl1pPr>
            <a:extLst/>
          </a:lstStyle>
          <a:p>
            <a:pPr>
              <a:defRPr/>
            </a:pPr>
            <a:endParaRPr lang="en-US"/>
          </a:p>
        </p:txBody>
      </p:sp>
      <p:sp>
        <p:nvSpPr>
          <p:cNvPr id="17" name="Slide Number Placeholder 28"/>
          <p:cNvSpPr>
            <a:spLocks noGrp="1"/>
          </p:cNvSpPr>
          <p:nvPr>
            <p:ph type="sldNum" sz="quarter" idx="12"/>
          </p:nvPr>
        </p:nvSpPr>
        <p:spPr/>
        <p:txBody>
          <a:bodyPr/>
          <a:lstStyle>
            <a:lvl1pPr>
              <a:defRPr/>
            </a:lvl1pPr>
            <a:extLst/>
          </a:lstStyle>
          <a:p>
            <a:pPr>
              <a:defRPr/>
            </a:pPr>
            <a:fld id="{33AAE5D5-4D7E-4BCB-839A-DE906B8ED466}"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C216938D-E63D-40FB-9088-80A8B0026FCD}" type="datetimeFigureOut">
              <a:rPr lang="en-US"/>
              <a:pPr>
                <a:defRPr/>
              </a:pPr>
              <a:t>6/2/2011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09A058CA-86D0-4E7A-B38F-206838B830F2}"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Freeform 3"/>
          <p:cNvSpPr>
            <a:spLocks/>
          </p:cNvSpPr>
          <p:nvPr/>
        </p:nvSpPr>
        <p:spPr bwMode="auto">
          <a:xfrm>
            <a:off x="4829175" y="1073150"/>
            <a:ext cx="4321175"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5" name="Freeform 4"/>
          <p:cNvSpPr>
            <a:spLocks/>
          </p:cNvSpPr>
          <p:nvPr/>
        </p:nvSpPr>
        <p:spPr bwMode="auto">
          <a:xfrm>
            <a:off x="374650" y="0"/>
            <a:ext cx="5513388" cy="6615113"/>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6" name="Freeform 5"/>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Freeform 6"/>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Freeform 7"/>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9" name="Freeform 8"/>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0" name="Freeform 9"/>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1" name="Freeform 10"/>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Freeform 11"/>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3" name="Freeform 12"/>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Freeform 13"/>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5" name="Freeform 14"/>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6" name="Freeform 15"/>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7" name="Freeform 16"/>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8" name="Freeform 17"/>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9" name="Rectangle 18"/>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0" name="Rectangle 19"/>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1" name="Rectangle 20"/>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Rectangle 21"/>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3" name="Rectangle 22"/>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4" name="Rectangle 23"/>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3" name="Text Placeholder 2"/>
          <p:cNvSpPr>
            <a:spLocks noGrp="1"/>
          </p:cNvSpPr>
          <p:nvPr>
            <p:ph type="body" idx="1"/>
          </p:nvPr>
        </p:nvSpPr>
        <p:spPr>
          <a:xfrm>
            <a:off x="706902" y="1351672"/>
            <a:ext cx="5718048" cy="977486"/>
          </a:xfrm>
        </p:spPr>
        <p:txBody>
          <a:bodyPr lIns="82296" bIns="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lang="en-US" smtClean="0"/>
              <a:t>Click to edit Master title style</a:t>
            </a:r>
            <a:endParaRPr lang="en-US"/>
          </a:p>
        </p:txBody>
      </p:sp>
      <p:sp>
        <p:nvSpPr>
          <p:cNvPr id="25" name="Date Placeholder 3"/>
          <p:cNvSpPr>
            <a:spLocks noGrp="1"/>
          </p:cNvSpPr>
          <p:nvPr>
            <p:ph type="dt" sz="half" idx="10"/>
          </p:nvPr>
        </p:nvSpPr>
        <p:spPr/>
        <p:txBody>
          <a:bodyPr/>
          <a:lstStyle>
            <a:lvl1pPr>
              <a:defRPr/>
            </a:lvl1pPr>
            <a:extLst/>
          </a:lstStyle>
          <a:p>
            <a:pPr>
              <a:defRPr/>
            </a:pPr>
            <a:fld id="{2AA2EEB1-5801-410B-8E66-0D50A75AEA18}" type="datetimeFigureOut">
              <a:rPr lang="en-US"/>
              <a:pPr>
                <a:defRPr/>
              </a:pPr>
              <a:t>6/2/2011</a:t>
            </a:fld>
            <a:endParaRPr lang="en-US"/>
          </a:p>
        </p:txBody>
      </p:sp>
      <p:sp>
        <p:nvSpPr>
          <p:cNvPr id="26" name="Footer Placeholder 4"/>
          <p:cNvSpPr>
            <a:spLocks noGrp="1"/>
          </p:cNvSpPr>
          <p:nvPr>
            <p:ph type="ftr" sz="quarter" idx="11"/>
          </p:nvPr>
        </p:nvSpPr>
        <p:spPr/>
        <p:txBody>
          <a:bodyPr/>
          <a:lstStyle>
            <a:lvl1pPr>
              <a:defRPr/>
            </a:lvl1pPr>
            <a:extLst/>
          </a:lstStyle>
          <a:p>
            <a:pPr>
              <a:defRPr/>
            </a:pPr>
            <a:endParaRPr lang="en-US"/>
          </a:p>
        </p:txBody>
      </p:sp>
      <p:sp>
        <p:nvSpPr>
          <p:cNvPr id="27" name="Slide Number Placeholder 5"/>
          <p:cNvSpPr>
            <a:spLocks noGrp="1"/>
          </p:cNvSpPr>
          <p:nvPr>
            <p:ph type="sldNum" sz="quarter" idx="12"/>
          </p:nvPr>
        </p:nvSpPr>
        <p:spPr/>
        <p:txBody>
          <a:bodyPr/>
          <a:lstStyle>
            <a:lvl1pPr>
              <a:defRPr/>
            </a:lvl1pPr>
            <a:extLst/>
          </a:lstStyle>
          <a:p>
            <a:pPr>
              <a:defRPr/>
            </a:pPr>
            <a:fld id="{73B59DAF-F0F3-4268-A2AA-8ACCB4387E56}"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EE9F8ADE-3943-412F-B9C7-55BC9AF39355}" type="datetimeFigureOut">
              <a:rPr lang="en-US"/>
              <a:pPr>
                <a:defRPr/>
              </a:pPr>
              <a:t>6/2/2011</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BFDE6D86-C8DE-4031-813D-E1C76A50F5B3}"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Rectangle 6"/>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9" name="Rectangle 8"/>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0" name="Rectangle 9"/>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3" name="Rectangle 12"/>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4" name="Rectangle 13"/>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5" name="Rectangle 14"/>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 name="Title 1"/>
          <p:cNvSpPr>
            <a:spLocks noGrp="1"/>
          </p:cNvSpPr>
          <p:nvPr>
            <p:ph type="title"/>
          </p:nvPr>
        </p:nvSpPr>
        <p:spPr>
          <a:xfrm>
            <a:off x="504824" y="512064"/>
            <a:ext cx="7772400" cy="914400"/>
          </a:xfrm>
        </p:spPr>
        <p:txBody>
          <a:bodyPr/>
          <a:lstStyle>
            <a:lvl1pPr>
              <a:defRPr sz="4000"/>
            </a:lvl1pPr>
            <a:extLst/>
          </a:lstStyle>
          <a:p>
            <a:r>
              <a:rPr lang="en-US" smtClean="0"/>
              <a:t>Click to edit Master title style</a:t>
            </a:r>
            <a:endParaRPr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Date Placeholder 6"/>
          <p:cNvSpPr>
            <a:spLocks noGrp="1"/>
          </p:cNvSpPr>
          <p:nvPr>
            <p:ph type="dt" sz="half" idx="10"/>
          </p:nvPr>
        </p:nvSpPr>
        <p:spPr/>
        <p:txBody>
          <a:bodyPr/>
          <a:lstStyle>
            <a:lvl1pPr>
              <a:defRPr/>
            </a:lvl1pPr>
            <a:extLst/>
          </a:lstStyle>
          <a:p>
            <a:pPr>
              <a:defRPr/>
            </a:pPr>
            <a:fld id="{D0BAB894-E2A9-4ED9-B822-EE1608077175}" type="datetimeFigureOut">
              <a:rPr lang="en-US"/>
              <a:pPr>
                <a:defRPr/>
              </a:pPr>
              <a:t>6/2/2011</a:t>
            </a:fld>
            <a:endParaRPr lang="en-US"/>
          </a:p>
        </p:txBody>
      </p:sp>
      <p:sp>
        <p:nvSpPr>
          <p:cNvPr id="18" name="Footer Placeholder 7"/>
          <p:cNvSpPr>
            <a:spLocks noGrp="1"/>
          </p:cNvSpPr>
          <p:nvPr>
            <p:ph type="ftr" sz="quarter" idx="11"/>
          </p:nvPr>
        </p:nvSpPr>
        <p:spPr/>
        <p:txBody>
          <a:bodyPr/>
          <a:lstStyle>
            <a:lvl1pPr>
              <a:defRPr/>
            </a:lvl1pPr>
            <a:extLst/>
          </a:lstStyle>
          <a:p>
            <a:pPr>
              <a:defRPr/>
            </a:pPr>
            <a:endParaRPr lang="en-US"/>
          </a:p>
        </p:txBody>
      </p:sp>
      <p:sp>
        <p:nvSpPr>
          <p:cNvPr id="19" name="Slide Number Placeholder 8"/>
          <p:cNvSpPr>
            <a:spLocks noGrp="1"/>
          </p:cNvSpPr>
          <p:nvPr>
            <p:ph type="sldNum" sz="quarter" idx="12"/>
          </p:nvPr>
        </p:nvSpPr>
        <p:spPr/>
        <p:txBody>
          <a:bodyPr/>
          <a:lstStyle>
            <a:lvl1pPr>
              <a:defRPr/>
            </a:lvl1pPr>
            <a:extLst/>
          </a:lstStyle>
          <a:p>
            <a:pPr>
              <a:defRPr/>
            </a:pPr>
            <a:fld id="{A4C31045-5B88-4E10-B80F-8178DDF5EFC2}"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488B2600-E68C-4976-A391-77DD58402A91}" type="datetimeFigureOut">
              <a:rPr lang="en-US"/>
              <a:pPr>
                <a:defRPr/>
              </a:pPr>
              <a:t>6/2/2011</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DF6B6274-2BEF-4987-BDAF-D0CBF45FD33F}"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extLst/>
          </a:lstStyle>
          <a:p>
            <a:pPr>
              <a:defRPr/>
            </a:pPr>
            <a:fld id="{DF49E4F5-AE2E-447C-B08B-B31C26176CA5}" type="datetimeFigureOut">
              <a:rPr lang="en-US"/>
              <a:pPr>
                <a:defRPr/>
              </a:pPr>
              <a:t>6/2/2011</a:t>
            </a:fld>
            <a:endParaRPr lang="en-US"/>
          </a:p>
        </p:txBody>
      </p:sp>
      <p:sp>
        <p:nvSpPr>
          <p:cNvPr id="3" name="Footer Placeholder 2"/>
          <p:cNvSpPr>
            <a:spLocks noGrp="1"/>
          </p:cNvSpPr>
          <p:nvPr>
            <p:ph type="ftr" sz="quarter" idx="11"/>
          </p:nvPr>
        </p:nvSpPr>
        <p:spPr/>
        <p:txBody>
          <a:bodyPr/>
          <a:lstStyle>
            <a:lvl1pPr>
              <a:defRPr/>
            </a:lvl1pPr>
            <a:extLst/>
          </a:lstStyle>
          <a:p>
            <a:pPr>
              <a:defRPr/>
            </a:pPr>
            <a:endParaRPr lang="en-US"/>
          </a:p>
        </p:txBody>
      </p:sp>
      <p:sp>
        <p:nvSpPr>
          <p:cNvPr id="4" name="Slide Number Placeholder 3"/>
          <p:cNvSpPr>
            <a:spLocks noGrp="1"/>
          </p:cNvSpPr>
          <p:nvPr>
            <p:ph type="sldNum" sz="quarter" idx="12"/>
          </p:nvPr>
        </p:nvSpPr>
        <p:spPr/>
        <p:txBody>
          <a:bodyPr/>
          <a:lstStyle>
            <a:lvl1pPr>
              <a:defRPr/>
            </a:lvl1pPr>
            <a:extLst/>
          </a:lstStyle>
          <a:p>
            <a:pPr>
              <a:defRPr/>
            </a:pPr>
            <a:fld id="{ABF30045-8792-40A7-90FA-6A5E6FB460D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1000125" y="3267075"/>
            <a:ext cx="7407275"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lang="en-US" smtClean="0"/>
              <a:t>Click to edit Master title style</a:t>
            </a:r>
            <a:endParaRPr lang="en-US"/>
          </a:p>
        </p:txBody>
      </p:sp>
      <p:sp>
        <p:nvSpPr>
          <p:cNvPr id="3" name="Text Placeholder 2"/>
          <p:cNvSpPr>
            <a:spLocks noGrp="1"/>
          </p:cNvSpPr>
          <p:nvPr>
            <p:ph type="body" idx="1"/>
          </p:nvPr>
        </p:nvSpPr>
        <p:spPr>
          <a:xfrm>
            <a:off x="722313" y="3287713"/>
            <a:ext cx="7772400" cy="1509712"/>
          </a:xfrm>
        </p:spPr>
        <p:txBody>
          <a:bodyPr rIns="128016"/>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5" name="Date Placeholder 7"/>
          <p:cNvSpPr>
            <a:spLocks noGrp="1"/>
          </p:cNvSpPr>
          <p:nvPr>
            <p:ph type="dt" sz="half" idx="10"/>
          </p:nvPr>
        </p:nvSpPr>
        <p:spPr>
          <a:xfrm>
            <a:off x="5562600" y="6513513"/>
            <a:ext cx="3001963" cy="274637"/>
          </a:xfrm>
        </p:spPr>
        <p:txBody>
          <a:bodyPr vert="horz" rtlCol="0"/>
          <a:lstStyle>
            <a:lvl1pPr>
              <a:defRPr/>
            </a:lvl1pPr>
            <a:extLst/>
          </a:lstStyle>
          <a:p>
            <a:pPr>
              <a:defRPr/>
            </a:pPr>
            <a:fld id="{4F3866E2-14EC-4B97-AA25-EAE1B7A71784}" type="datetimeFigureOut">
              <a:rPr lang="en-US"/>
              <a:pPr>
                <a:defRPr/>
              </a:pPr>
              <a:t>6/2/2011</a:t>
            </a:fld>
            <a:endParaRPr lang="en-US"/>
          </a:p>
        </p:txBody>
      </p:sp>
      <p:sp>
        <p:nvSpPr>
          <p:cNvPr id="6" name="Slide Number Placeholder 8"/>
          <p:cNvSpPr>
            <a:spLocks noGrp="1"/>
          </p:cNvSpPr>
          <p:nvPr>
            <p:ph type="sldNum" sz="quarter" idx="11"/>
          </p:nvPr>
        </p:nvSpPr>
        <p:spPr>
          <a:xfrm>
            <a:off x="8639175" y="6513513"/>
            <a:ext cx="463550" cy="274637"/>
          </a:xfrm>
        </p:spPr>
        <p:txBody>
          <a:bodyPr vert="horz" rtlCol="0"/>
          <a:lstStyle>
            <a:lvl1pPr>
              <a:defRPr>
                <a:solidFill>
                  <a:schemeClr val="tx2">
                    <a:shade val="90000"/>
                  </a:schemeClr>
                </a:solidFill>
              </a:defRPr>
            </a:lvl1pPr>
            <a:extLst/>
          </a:lstStyle>
          <a:p>
            <a:pPr>
              <a:defRPr/>
            </a:pPr>
            <a:fld id="{92D5A372-88A8-4014-99FB-21479A436087}" type="slidenum">
              <a:rPr lang="en-US"/>
              <a:pPr>
                <a:defRPr/>
              </a:pPr>
              <a:t>‹#›</a:t>
            </a:fld>
            <a:endParaRPr lang="en-US"/>
          </a:p>
        </p:txBody>
      </p:sp>
      <p:sp>
        <p:nvSpPr>
          <p:cNvPr id="7" name="Footer Placeholder 9"/>
          <p:cNvSpPr>
            <a:spLocks noGrp="1"/>
          </p:cNvSpPr>
          <p:nvPr>
            <p:ph type="ftr" sz="quarter" idx="12"/>
          </p:nvPr>
        </p:nvSpPr>
        <p:spPr>
          <a:xfrm>
            <a:off x="1600200" y="6513513"/>
            <a:ext cx="3906838" cy="274637"/>
          </a:xfrm>
        </p:spPr>
        <p:txBody>
          <a:bodyPr vert="horz" rtlCol="0"/>
          <a:lstStyle>
            <a:lvl1pPr>
              <a:defRPr/>
            </a:lvl1pPr>
            <a:extLst/>
          </a:lstStyle>
          <a:p>
            <a:pPr>
              <a:defRPr/>
            </a:pPr>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lang="en-US" smtClean="0"/>
              <a:t>Click to edit Master title style</a:t>
            </a:r>
            <a:endParaRPr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B2CE0352-7C22-4BCA-8C20-A05C191A1068}" type="datetimeFigureOut">
              <a:rPr lang="en-US"/>
              <a:pPr>
                <a:defRPr/>
              </a:pPr>
              <a:t>6/2/2011</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498C35B9-9326-4F47-A30E-67B7239159BB}"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6" name="Straight Connector 5"/>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7" name="Group 19"/>
          <p:cNvGrpSpPr>
            <a:grpSpLocks/>
          </p:cNvGrpSpPr>
          <p:nvPr/>
        </p:nvGrpSpPr>
        <p:grpSpPr bwMode="auto">
          <a:xfrm rot="5400000">
            <a:off x="8515351" y="1219200"/>
            <a:ext cx="131762" cy="128587"/>
            <a:chOff x="6668087" y="1297746"/>
            <a:chExt cx="161840" cy="156602"/>
          </a:xfrm>
        </p:grpSpPr>
        <p:cxnSp>
          <p:nvCxnSpPr>
            <p:cNvPr id="8" name="Straight Connector 7"/>
            <p:cNvCxnSpPr/>
            <p:nvPr/>
          </p:nvCxnSpPr>
          <p:spPr>
            <a:xfrm rot="16200000">
              <a:off x="6663593" y="1298375"/>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rot="5400000" flipH="1">
              <a:off x="6744513" y="1297400"/>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1" name="Group 25"/>
          <p:cNvGrpSpPr>
            <a:grpSpLocks/>
          </p:cNvGrpSpPr>
          <p:nvPr/>
        </p:nvGrpSpPr>
        <p:grpSpPr bwMode="auto">
          <a:xfrm rot="5400000">
            <a:off x="8667751" y="1371600"/>
            <a:ext cx="131762" cy="128587"/>
            <a:chOff x="6668087" y="1297746"/>
            <a:chExt cx="161840" cy="156602"/>
          </a:xfrm>
        </p:grpSpPr>
        <p:cxnSp>
          <p:nvCxnSpPr>
            <p:cNvPr id="12" name="Straight Connector 11"/>
            <p:cNvCxnSpPr/>
            <p:nvPr/>
          </p:nvCxnSpPr>
          <p:spPr>
            <a:xfrm rot="16200000">
              <a:off x="6663593" y="1298375"/>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5400000" flipH="1">
              <a:off x="6744513" y="1297400"/>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5" name="Group 29"/>
          <p:cNvGrpSpPr>
            <a:grpSpLocks/>
          </p:cNvGrpSpPr>
          <p:nvPr/>
        </p:nvGrpSpPr>
        <p:grpSpPr bwMode="auto">
          <a:xfrm rot="5400000">
            <a:off x="8320087" y="1474788"/>
            <a:ext cx="131763" cy="128588"/>
            <a:chOff x="6668087" y="1297746"/>
            <a:chExt cx="161840" cy="156602"/>
          </a:xfrm>
        </p:grpSpPr>
        <p:cxnSp>
          <p:nvCxnSpPr>
            <p:cNvPr id="16" name="Straight Connector 15"/>
            <p:cNvCxnSpPr/>
            <p:nvPr/>
          </p:nvCxnSpPr>
          <p:spPr>
            <a:xfrm rot="16200000">
              <a:off x="6663592" y="1298373"/>
              <a:ext cx="88934"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16200000" flipV="1">
              <a:off x="6685198" y="1391513"/>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rot="5400000" flipH="1">
              <a:off x="6744512" y="1297398"/>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lang="en-US" smtClean="0"/>
              <a:t>Click to edit Master title style</a:t>
            </a:r>
            <a:endParaRPr lang="en-US"/>
          </a:p>
        </p:txBody>
      </p:sp>
      <p:sp>
        <p:nvSpPr>
          <p:cNvPr id="3" name="Picture Placeholder 2"/>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extLst/>
          </a:lstStyle>
          <a:p>
            <a:pPr lvl="0"/>
            <a:r>
              <a:rPr lang="en-US" noProof="0" smtClean="0"/>
              <a:t>Click icon to add picture</a:t>
            </a:r>
            <a:endParaRPr lang="en-US" noProof="0"/>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19" name="Date Placeholder 4"/>
          <p:cNvSpPr>
            <a:spLocks noGrp="1"/>
          </p:cNvSpPr>
          <p:nvPr>
            <p:ph type="dt" sz="half" idx="10"/>
          </p:nvPr>
        </p:nvSpPr>
        <p:spPr>
          <a:xfrm>
            <a:off x="6477000" y="55563"/>
            <a:ext cx="2133600" cy="365125"/>
          </a:xfrm>
        </p:spPr>
        <p:txBody>
          <a:bodyPr/>
          <a:lstStyle>
            <a:lvl1pPr>
              <a:defRPr/>
            </a:lvl1pPr>
            <a:extLst/>
          </a:lstStyle>
          <a:p>
            <a:pPr>
              <a:defRPr/>
            </a:pPr>
            <a:fld id="{26161AB6-D05C-4166-8E64-C9976D79A021}" type="datetimeFigureOut">
              <a:rPr lang="en-US"/>
              <a:pPr>
                <a:defRPr/>
              </a:pPr>
              <a:t>6/2/2011</a:t>
            </a:fld>
            <a:endParaRPr lang="en-US"/>
          </a:p>
        </p:txBody>
      </p:sp>
      <p:sp>
        <p:nvSpPr>
          <p:cNvPr id="20" name="Footer Placeholder 5"/>
          <p:cNvSpPr>
            <a:spLocks noGrp="1"/>
          </p:cNvSpPr>
          <p:nvPr>
            <p:ph type="ftr" sz="quarter" idx="11"/>
          </p:nvPr>
        </p:nvSpPr>
        <p:spPr>
          <a:xfrm>
            <a:off x="914400" y="55563"/>
            <a:ext cx="5562600" cy="365125"/>
          </a:xfrm>
        </p:spPr>
        <p:txBody>
          <a:bodyPr/>
          <a:lstStyle>
            <a:lvl1pPr>
              <a:defRPr/>
            </a:lvl1pPr>
            <a:extLst/>
          </a:lstStyle>
          <a:p>
            <a:pPr>
              <a:defRPr/>
            </a:pPr>
            <a:endParaRPr lang="en-US"/>
          </a:p>
        </p:txBody>
      </p:sp>
      <p:sp>
        <p:nvSpPr>
          <p:cNvPr id="21" name="Slide Number Placeholder 6"/>
          <p:cNvSpPr>
            <a:spLocks noGrp="1"/>
          </p:cNvSpPr>
          <p:nvPr>
            <p:ph type="sldNum" sz="quarter" idx="12"/>
          </p:nvPr>
        </p:nvSpPr>
        <p:spPr>
          <a:xfrm>
            <a:off x="8610600" y="55563"/>
            <a:ext cx="457200" cy="365125"/>
          </a:xfrm>
        </p:spPr>
        <p:txBody>
          <a:bodyPr/>
          <a:lstStyle>
            <a:lvl1pPr>
              <a:defRPr/>
            </a:lvl1pPr>
            <a:extLst/>
          </a:lstStyle>
          <a:p>
            <a:pPr>
              <a:defRPr/>
            </a:pPr>
            <a:fld id="{9DB2E1EE-0BEC-491E-9911-29CE17692FF4}"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D72B8B42-A577-4A2D-9383-DFD4FDA48319}" type="datetimeFigureOut">
              <a:rPr lang="en-US"/>
              <a:pPr>
                <a:defRPr/>
              </a:pPr>
              <a:t>6/2/2011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593A5433-7CE3-4DE0-9643-965CD10AB2CA}"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746897CF-55E3-442F-8854-3759A2FB2CCC}" type="datetimeFigureOut">
              <a:rPr lang="en-US"/>
              <a:pPr>
                <a:defRPr/>
              </a:pPr>
              <a:t>6/2/2011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9C15D6B3-DA84-40F9-A37D-56F9F421D0E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a:lvl1pPr>
            <a:extLst/>
          </a:lstStyle>
          <a:p>
            <a:pPr>
              <a:defRPr/>
            </a:pPr>
            <a:fld id="{EDA187C7-FD02-46E7-BD2E-2B1DEE8C2283}" type="datetimeFigureOut">
              <a:rPr lang="en-US"/>
              <a:pPr>
                <a:defRPr/>
              </a:pPr>
              <a:t>6/2/2011</a:t>
            </a:fld>
            <a:endParaRPr lang="en-US"/>
          </a:p>
        </p:txBody>
      </p:sp>
      <p:sp>
        <p:nvSpPr>
          <p:cNvPr id="7" name="Footer Placeholder 5"/>
          <p:cNvSpPr>
            <a:spLocks noGrp="1"/>
          </p:cNvSpPr>
          <p:nvPr>
            <p:ph type="ftr" sz="quarter" idx="11"/>
          </p:nvPr>
        </p:nvSpPr>
        <p:spPr/>
        <p:txBody>
          <a:bodyPr/>
          <a:lstStyle>
            <a:lvl1pPr>
              <a:defRPr/>
            </a:lvl1pPr>
            <a:extLst/>
          </a:lstStyle>
          <a:p>
            <a:pPr>
              <a:defRPr/>
            </a:pPr>
            <a:endParaRPr lang="en-US"/>
          </a:p>
        </p:txBody>
      </p:sp>
      <p:sp>
        <p:nvSpPr>
          <p:cNvPr id="8" name="Slide Number Placeholder 6"/>
          <p:cNvSpPr>
            <a:spLocks noGrp="1"/>
          </p:cNvSpPr>
          <p:nvPr>
            <p:ph type="sldNum" sz="quarter" idx="12"/>
          </p:nvPr>
        </p:nvSpPr>
        <p:spPr>
          <a:xfrm>
            <a:off x="8640763" y="6515100"/>
            <a:ext cx="465137" cy="273050"/>
          </a:xfrm>
        </p:spPr>
        <p:txBody>
          <a:bodyPr/>
          <a:lstStyle>
            <a:lvl1pPr>
              <a:defRPr/>
            </a:lvl1pPr>
            <a:extLst/>
          </a:lstStyle>
          <a:p>
            <a:pPr>
              <a:defRPr/>
            </a:pPr>
            <a:fld id="{90B39A40-33D4-4964-9A79-93091BC7001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p:cNvSpPr/>
          <p:nvPr/>
        </p:nvSpPr>
        <p:spPr>
          <a:xfrm>
            <a:off x="617538" y="2165350"/>
            <a:ext cx="3748087"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fontAlgn="auto">
              <a:spcBef>
                <a:spcPts val="0"/>
              </a:spcBef>
              <a:spcAft>
                <a:spcPts val="0"/>
              </a:spcAft>
              <a:defRPr/>
            </a:pPr>
            <a:endParaRPr lang="en-US"/>
          </a:p>
        </p:txBody>
      </p:sp>
      <p:sp>
        <p:nvSpPr>
          <p:cNvPr id="8" name="Rectangle 7"/>
          <p:cNvSpPr/>
          <p:nvPr/>
        </p:nvSpPr>
        <p:spPr>
          <a:xfrm>
            <a:off x="4800600" y="2165350"/>
            <a:ext cx="3749675"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457200" y="251948"/>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a:lstStyle>
            <a:lvl1pPr>
              <a:defRPr sz="22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6"/>
          <p:cNvSpPr>
            <a:spLocks noGrp="1"/>
          </p:cNvSpPr>
          <p:nvPr>
            <p:ph type="dt" sz="half" idx="10"/>
          </p:nvPr>
        </p:nvSpPr>
        <p:spPr/>
        <p:txBody>
          <a:bodyPr/>
          <a:lstStyle>
            <a:lvl1pPr>
              <a:defRPr/>
            </a:lvl1pPr>
            <a:extLst/>
          </a:lstStyle>
          <a:p>
            <a:pPr>
              <a:defRPr/>
            </a:pPr>
            <a:fld id="{CDA09A50-1047-4CD5-BACD-8A3F5CD81D72}" type="datetimeFigureOut">
              <a:rPr lang="en-US"/>
              <a:pPr>
                <a:defRPr/>
              </a:pPr>
              <a:t>6/2/2011</a:t>
            </a:fld>
            <a:endParaRPr lang="en-US"/>
          </a:p>
        </p:txBody>
      </p:sp>
      <p:sp>
        <p:nvSpPr>
          <p:cNvPr id="10" name="Footer Placeholder 7"/>
          <p:cNvSpPr>
            <a:spLocks noGrp="1"/>
          </p:cNvSpPr>
          <p:nvPr>
            <p:ph type="ftr" sz="quarter" idx="11"/>
          </p:nvPr>
        </p:nvSpPr>
        <p:spPr/>
        <p:txBody>
          <a:bodyPr/>
          <a:lstStyle>
            <a:lvl1pPr>
              <a:defRPr/>
            </a:lvl1pPr>
            <a:extLst/>
          </a:lstStyle>
          <a:p>
            <a:pPr>
              <a:defRPr/>
            </a:pPr>
            <a:endParaRPr lang="en-US"/>
          </a:p>
        </p:txBody>
      </p:sp>
      <p:sp>
        <p:nvSpPr>
          <p:cNvPr id="11" name="Slide Number Placeholder 8"/>
          <p:cNvSpPr>
            <a:spLocks noGrp="1"/>
          </p:cNvSpPr>
          <p:nvPr>
            <p:ph type="sldNum" sz="quarter" idx="12"/>
          </p:nvPr>
        </p:nvSpPr>
        <p:spPr>
          <a:xfrm>
            <a:off x="8640763" y="6515100"/>
            <a:ext cx="465137" cy="273050"/>
          </a:xfrm>
        </p:spPr>
        <p:txBody>
          <a:bodyPr/>
          <a:lstStyle>
            <a:lvl1pPr>
              <a:defRPr/>
            </a:lvl1pPr>
            <a:extLst/>
          </a:lstStyle>
          <a:p>
            <a:pPr>
              <a:defRPr/>
            </a:pPr>
            <a:fld id="{B083F24B-0D62-4A48-B518-F039EC7161D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457200" y="253218"/>
            <a:ext cx="8229600" cy="1143000"/>
          </a:xfrm>
        </p:spPr>
        <p:txBody>
          <a:bodyPr/>
          <a:lstStyle>
            <a:extLst/>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extLst/>
          </a:lstStyle>
          <a:p>
            <a:pPr>
              <a:defRPr/>
            </a:pPr>
            <a:fld id="{4C94581C-FF76-4A70-8151-4A26BC04B36F}" type="datetimeFigureOut">
              <a:rPr lang="en-US"/>
              <a:pPr>
                <a:defRPr/>
              </a:pPr>
              <a:t>6/2/2011</a:t>
            </a:fld>
            <a:endParaRPr lang="en-US"/>
          </a:p>
        </p:txBody>
      </p:sp>
      <p:sp>
        <p:nvSpPr>
          <p:cNvPr id="5" name="Footer Placeholder 3"/>
          <p:cNvSpPr>
            <a:spLocks noGrp="1"/>
          </p:cNvSpPr>
          <p:nvPr>
            <p:ph type="ftr" sz="quarter" idx="11"/>
          </p:nvPr>
        </p:nvSpPr>
        <p:spPr/>
        <p:txBody>
          <a:bodyPr/>
          <a:lstStyle>
            <a:lvl1pPr>
              <a:defRPr/>
            </a:lvl1pPr>
            <a:extLst/>
          </a:lstStyle>
          <a:p>
            <a:pPr>
              <a:defRPr/>
            </a:pPr>
            <a:endParaRPr lang="en-US"/>
          </a:p>
        </p:txBody>
      </p:sp>
      <p:sp>
        <p:nvSpPr>
          <p:cNvPr id="6" name="Slide Number Placeholder 4"/>
          <p:cNvSpPr>
            <a:spLocks noGrp="1"/>
          </p:cNvSpPr>
          <p:nvPr>
            <p:ph type="sldNum" sz="quarter" idx="12"/>
          </p:nvPr>
        </p:nvSpPr>
        <p:spPr/>
        <p:txBody>
          <a:bodyPr/>
          <a:lstStyle>
            <a:lvl1pPr>
              <a:defRPr/>
            </a:lvl1pPr>
            <a:extLst/>
          </a:lstStyle>
          <a:p>
            <a:pPr>
              <a:defRPr/>
            </a:pPr>
            <a:fld id="{256CA50F-AF8C-4E04-93A8-10992226A68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p:txBody>
          <a:bodyPr/>
          <a:lstStyle>
            <a:lvl1pPr>
              <a:defRPr/>
            </a:lvl1pPr>
          </a:lstStyle>
          <a:p>
            <a:pPr>
              <a:defRPr/>
            </a:pPr>
            <a:endParaRPr lang="en-US"/>
          </a:p>
        </p:txBody>
      </p:sp>
      <p:sp>
        <p:nvSpPr>
          <p:cNvPr id="3" name="Date Placeholder 13"/>
          <p:cNvSpPr>
            <a:spLocks noGrp="1"/>
          </p:cNvSpPr>
          <p:nvPr>
            <p:ph type="dt" sz="half" idx="11"/>
          </p:nvPr>
        </p:nvSpPr>
        <p:spPr/>
        <p:txBody>
          <a:bodyPr/>
          <a:lstStyle>
            <a:lvl1pPr>
              <a:defRPr/>
            </a:lvl1pPr>
          </a:lstStyle>
          <a:p>
            <a:pPr>
              <a:defRPr/>
            </a:pPr>
            <a:fld id="{3A9D72BA-6547-41F9-B9CF-575A8E88E74C}" type="datetimeFigureOut">
              <a:rPr lang="en-US"/>
              <a:pPr>
                <a:defRPr/>
              </a:pPr>
              <a:t>6/2/2011</a:t>
            </a:fld>
            <a:endParaRPr lang="en-US"/>
          </a:p>
        </p:txBody>
      </p:sp>
      <p:sp>
        <p:nvSpPr>
          <p:cNvPr id="4" name="Slide Number Placeholder 22"/>
          <p:cNvSpPr>
            <a:spLocks noGrp="1"/>
          </p:cNvSpPr>
          <p:nvPr>
            <p:ph type="sldNum" sz="quarter" idx="12"/>
          </p:nvPr>
        </p:nvSpPr>
        <p:spPr/>
        <p:txBody>
          <a:bodyPr/>
          <a:lstStyle>
            <a:lvl1pPr>
              <a:defRPr/>
            </a:lvl1pPr>
          </a:lstStyle>
          <a:p>
            <a:pPr>
              <a:defRPr/>
            </a:pPr>
            <a:fld id="{66002B47-625E-4C31-AF7B-C4DEAD05313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5" name="Rectangle 4"/>
          <p:cNvSpPr/>
          <p:nvPr/>
        </p:nvSpPr>
        <p:spPr>
          <a:xfrm>
            <a:off x="5057775" y="1057275"/>
            <a:ext cx="3748088"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4963136" y="304800"/>
            <a:ext cx="3931920" cy="762000"/>
          </a:xfrm>
        </p:spPr>
        <p:txBody>
          <a:bodyPr/>
          <a:lstStyle>
            <a:lvl1pPr marL="0" algn="r">
              <a:buNone/>
              <a:defRPr sz="2000" b="1"/>
            </a:lvl1pPr>
            <a:extLst/>
          </a:lstStyle>
          <a:p>
            <a:r>
              <a:rPr lang="en-US" smtClean="0"/>
              <a:t>Click to edit Master title style</a:t>
            </a:r>
            <a:endParaRPr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8"/>
          <p:cNvSpPr>
            <a:spLocks noGrp="1"/>
          </p:cNvSpPr>
          <p:nvPr>
            <p:ph type="dt" sz="half" idx="10"/>
          </p:nvPr>
        </p:nvSpPr>
        <p:spPr>
          <a:xfrm>
            <a:off x="5562600" y="6513513"/>
            <a:ext cx="3001963" cy="274637"/>
          </a:xfrm>
        </p:spPr>
        <p:txBody>
          <a:bodyPr vert="horz" rtlCol="0"/>
          <a:lstStyle>
            <a:lvl1pPr>
              <a:defRPr/>
            </a:lvl1pPr>
            <a:extLst/>
          </a:lstStyle>
          <a:p>
            <a:pPr>
              <a:defRPr/>
            </a:pPr>
            <a:fld id="{A87F44EC-A3BF-4914-975C-03C1B004132B}" type="datetimeFigureOut">
              <a:rPr lang="en-US"/>
              <a:pPr>
                <a:defRPr/>
              </a:pPr>
              <a:t>6/2/2011</a:t>
            </a:fld>
            <a:endParaRPr lang="en-US"/>
          </a:p>
        </p:txBody>
      </p:sp>
      <p:sp>
        <p:nvSpPr>
          <p:cNvPr id="7" name="Slide Number Placeholder 9"/>
          <p:cNvSpPr>
            <a:spLocks noGrp="1"/>
          </p:cNvSpPr>
          <p:nvPr>
            <p:ph type="sldNum" sz="quarter" idx="11"/>
          </p:nvPr>
        </p:nvSpPr>
        <p:spPr>
          <a:xfrm>
            <a:off x="8639175" y="6513513"/>
            <a:ext cx="463550" cy="274637"/>
          </a:xfrm>
        </p:spPr>
        <p:txBody>
          <a:bodyPr vert="horz" rtlCol="0"/>
          <a:lstStyle>
            <a:lvl1pPr>
              <a:defRPr>
                <a:solidFill>
                  <a:schemeClr val="tx2">
                    <a:shade val="90000"/>
                  </a:schemeClr>
                </a:solidFill>
              </a:defRPr>
            </a:lvl1pPr>
            <a:extLst/>
          </a:lstStyle>
          <a:p>
            <a:pPr>
              <a:defRPr/>
            </a:pPr>
            <a:fld id="{A2BBAFAB-39BA-45DB-A878-D71B9D98856E}" type="slidenum">
              <a:rPr lang="en-US"/>
              <a:pPr>
                <a:defRPr/>
              </a:pPr>
              <a:t>‹#›</a:t>
            </a:fld>
            <a:endParaRPr lang="en-US"/>
          </a:p>
        </p:txBody>
      </p:sp>
      <p:sp>
        <p:nvSpPr>
          <p:cNvPr id="8" name="Footer Placeholder 10"/>
          <p:cNvSpPr>
            <a:spLocks noGrp="1"/>
          </p:cNvSpPr>
          <p:nvPr>
            <p:ph type="ftr" sz="quarter" idx="12"/>
          </p:nvPr>
        </p:nvSpPr>
        <p:spPr>
          <a:xfrm>
            <a:off x="1600200" y="6513513"/>
            <a:ext cx="3906838" cy="274637"/>
          </a:xfrm>
        </p:spPr>
        <p:txBody>
          <a:bodyPr vert="horz" rtlCol="0"/>
          <a:lstStyle>
            <a:lvl1pPr>
              <a:defRPr/>
            </a:lvl1pPr>
            <a:extLst/>
          </a:lstStyle>
          <a:p>
            <a:pPr>
              <a:defRPr/>
            </a:pPr>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lstStyle>
            <a:lvl1pPr marL="0" algn="r">
              <a:buNone/>
              <a:defRPr sz="2000" b="1"/>
            </a:lvl1pPr>
            <a:extLst/>
          </a:lstStyle>
          <a:p>
            <a:r>
              <a:rPr lang="en-US" smtClean="0"/>
              <a:t>Click to edit Master title style</a:t>
            </a:r>
            <a:endParaRPr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extLst/>
          </a:lstStyle>
          <a:p>
            <a:pPr lvl="0"/>
            <a:r>
              <a:rPr lang="en-US" noProof="0" smtClean="0"/>
              <a:t>Click icon to add picture</a:t>
            </a:r>
            <a:endParaRPr lang="en-US" noProof="0" dirty="0"/>
          </a:p>
        </p:txBody>
      </p:sp>
      <p:sp>
        <p:nvSpPr>
          <p:cNvPr id="5" name="Date Placeholder 7"/>
          <p:cNvSpPr>
            <a:spLocks noGrp="1"/>
          </p:cNvSpPr>
          <p:nvPr>
            <p:ph type="dt" sz="half" idx="10"/>
          </p:nvPr>
        </p:nvSpPr>
        <p:spPr>
          <a:xfrm>
            <a:off x="5562600" y="6508750"/>
            <a:ext cx="3001963" cy="274638"/>
          </a:xfrm>
        </p:spPr>
        <p:txBody>
          <a:bodyPr vert="horz" rtlCol="0"/>
          <a:lstStyle>
            <a:lvl1pPr>
              <a:defRPr/>
            </a:lvl1pPr>
            <a:extLst/>
          </a:lstStyle>
          <a:p>
            <a:pPr>
              <a:defRPr/>
            </a:pPr>
            <a:fld id="{EFB610B6-B7FF-4187-8A9D-3529007CD02A}" type="datetimeFigureOut">
              <a:rPr lang="en-US"/>
              <a:pPr>
                <a:defRPr/>
              </a:pPr>
              <a:t>6/2/2011</a:t>
            </a:fld>
            <a:endParaRPr lang="en-US"/>
          </a:p>
        </p:txBody>
      </p:sp>
      <p:sp>
        <p:nvSpPr>
          <p:cNvPr id="6" name="Slide Number Placeholder 8"/>
          <p:cNvSpPr>
            <a:spLocks noGrp="1"/>
          </p:cNvSpPr>
          <p:nvPr>
            <p:ph type="sldNum" sz="quarter" idx="11"/>
          </p:nvPr>
        </p:nvSpPr>
        <p:spPr>
          <a:xfrm>
            <a:off x="8639175" y="6508750"/>
            <a:ext cx="463550" cy="274638"/>
          </a:xfrm>
        </p:spPr>
        <p:txBody>
          <a:bodyPr vert="horz" rtlCol="0"/>
          <a:lstStyle>
            <a:lvl1pPr>
              <a:defRPr>
                <a:solidFill>
                  <a:schemeClr val="tx2">
                    <a:shade val="90000"/>
                  </a:schemeClr>
                </a:solidFill>
              </a:defRPr>
            </a:lvl1pPr>
            <a:extLst/>
          </a:lstStyle>
          <a:p>
            <a:pPr>
              <a:defRPr/>
            </a:pPr>
            <a:fld id="{0E9C4B49-ECBD-488D-8F21-9A24D1E3FD5E}" type="slidenum">
              <a:rPr lang="en-US"/>
              <a:pPr>
                <a:defRPr/>
              </a:pPr>
              <a:t>‹#›</a:t>
            </a:fld>
            <a:endParaRPr lang="en-US"/>
          </a:p>
        </p:txBody>
      </p:sp>
      <p:sp>
        <p:nvSpPr>
          <p:cNvPr id="7" name="Footer Placeholder 9"/>
          <p:cNvSpPr>
            <a:spLocks noGrp="1"/>
          </p:cNvSpPr>
          <p:nvPr>
            <p:ph type="ftr" sz="quarter" idx="12"/>
          </p:nvPr>
        </p:nvSpPr>
        <p:spPr>
          <a:xfrm>
            <a:off x="1600200" y="6508750"/>
            <a:ext cx="3906838" cy="274638"/>
          </a:xfrm>
        </p:spPr>
        <p:txBody>
          <a:bodyPr vert="horz" rtlCol="0"/>
          <a:lstStyle>
            <a:lvl1pPr>
              <a:defRPr/>
            </a:lvl1pPr>
            <a:extLst/>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Footer Placeholder 2"/>
          <p:cNvSpPr>
            <a:spLocks noGrp="1"/>
          </p:cNvSpPr>
          <p:nvPr>
            <p:ph type="ftr" sz="quarter" idx="3"/>
          </p:nvPr>
        </p:nvSpPr>
        <p:spPr>
          <a:xfrm>
            <a:off x="1295400" y="6400800"/>
            <a:ext cx="4211638" cy="274638"/>
          </a:xfrm>
          <a:prstGeom prst="rect">
            <a:avLst/>
          </a:prstGeom>
        </p:spPr>
        <p:txBody>
          <a:bodyPr/>
          <a:lstStyle>
            <a:lvl1pPr algn="r" eaLnBrk="1" fontAlgn="auto" latinLnBrk="0" hangingPunct="1">
              <a:spcBef>
                <a:spcPts val="0"/>
              </a:spcBef>
              <a:spcAft>
                <a:spcPts val="0"/>
              </a:spcAft>
              <a:defRPr kumimoji="0" sz="1300">
                <a:solidFill>
                  <a:schemeClr val="bg2">
                    <a:tint val="60000"/>
                    <a:satMod val="155000"/>
                  </a:schemeClr>
                </a:solidFill>
                <a:latin typeface="+mn-lt"/>
                <a:cs typeface="+mn-cs"/>
              </a:defRPr>
            </a:lvl1pPr>
            <a:extLst/>
          </a:lstStyle>
          <a:p>
            <a:pPr>
              <a:defRPr/>
            </a:pPr>
            <a:endParaRPr lang="en-US"/>
          </a:p>
        </p:txBody>
      </p:sp>
      <p:sp>
        <p:nvSpPr>
          <p:cNvPr id="14" name="Date Placeholder 13"/>
          <p:cNvSpPr>
            <a:spLocks noGrp="1"/>
          </p:cNvSpPr>
          <p:nvPr>
            <p:ph type="dt" sz="half" idx="2"/>
          </p:nvPr>
        </p:nvSpPr>
        <p:spPr>
          <a:xfrm>
            <a:off x="5562600" y="6400800"/>
            <a:ext cx="3001963" cy="274638"/>
          </a:xfrm>
          <a:prstGeom prst="rect">
            <a:avLst/>
          </a:prstGeom>
        </p:spPr>
        <p:txBody>
          <a:bodyPr/>
          <a:lstStyle>
            <a:lvl1pPr algn="l" eaLnBrk="1" fontAlgn="auto" latinLnBrk="0" hangingPunct="1">
              <a:spcBef>
                <a:spcPts val="0"/>
              </a:spcBef>
              <a:spcAft>
                <a:spcPts val="0"/>
              </a:spcAft>
              <a:defRPr kumimoji="0" sz="1300">
                <a:solidFill>
                  <a:schemeClr val="bg2">
                    <a:tint val="60000"/>
                    <a:satMod val="155000"/>
                  </a:schemeClr>
                </a:solidFill>
                <a:latin typeface="+mn-lt"/>
                <a:cs typeface="+mn-cs"/>
              </a:defRPr>
            </a:lvl1pPr>
            <a:extLst/>
          </a:lstStyle>
          <a:p>
            <a:pPr>
              <a:defRPr/>
            </a:pPr>
            <a:fld id="{A871B8E8-5AFD-4C5A-B43F-1D01BF22F62C}" type="datetimeFigureOut">
              <a:rPr lang="en-US"/>
              <a:pPr>
                <a:defRPr/>
              </a:pPr>
              <a:t>6/2/2011</a:t>
            </a:fld>
            <a:endParaRPr lang="en-US"/>
          </a:p>
        </p:txBody>
      </p:sp>
      <p:sp>
        <p:nvSpPr>
          <p:cNvPr id="23" name="Slide Number Placeholder 22"/>
          <p:cNvSpPr>
            <a:spLocks noGrp="1"/>
          </p:cNvSpPr>
          <p:nvPr>
            <p:ph type="sldNum" sz="quarter" idx="4"/>
          </p:nvPr>
        </p:nvSpPr>
        <p:spPr>
          <a:xfrm>
            <a:off x="8639175" y="6515100"/>
            <a:ext cx="463550" cy="273050"/>
          </a:xfrm>
          <a:prstGeom prst="rect">
            <a:avLst/>
          </a:prstGeom>
        </p:spPr>
        <p:txBody>
          <a:bodyPr anchor="ctr"/>
          <a:lstStyle>
            <a:lvl1pPr algn="r" eaLnBrk="1" fontAlgn="auto" latinLnBrk="0" hangingPunct="1">
              <a:spcBef>
                <a:spcPts val="0"/>
              </a:spcBef>
              <a:spcAft>
                <a:spcPts val="0"/>
              </a:spcAft>
              <a:defRPr kumimoji="0" sz="1600">
                <a:solidFill>
                  <a:schemeClr val="tx2">
                    <a:shade val="90000"/>
                  </a:schemeClr>
                </a:solidFill>
                <a:effectLst/>
                <a:latin typeface="+mn-lt"/>
                <a:cs typeface="+mn-cs"/>
              </a:defRPr>
            </a:lvl1pPr>
            <a:extLst/>
          </a:lstStyle>
          <a:p>
            <a:pPr>
              <a:defRPr/>
            </a:pPr>
            <a:fld id="{D945CAD1-12ED-4A1E-AFA2-AFCDC12EEF5C}" type="slidenum">
              <a:rPr lang="en-US"/>
              <a:pPr>
                <a:defRPr/>
              </a:pPr>
              <a:t>‹#›</a:t>
            </a:fld>
            <a:endParaRPr lang="en-US"/>
          </a:p>
        </p:txBody>
      </p:sp>
      <p:sp>
        <p:nvSpPr>
          <p:cNvPr id="22" name="Title Placeholder 21"/>
          <p:cNvSpPr>
            <a:spLocks noGrp="1"/>
          </p:cNvSpPr>
          <p:nvPr>
            <p:ph type="title"/>
          </p:nvPr>
        </p:nvSpPr>
        <p:spPr>
          <a:xfrm>
            <a:off x="457200" y="254000"/>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lang="en-US" smtClean="0"/>
              <a:t>Click to edit Master title style</a:t>
            </a:r>
            <a:endParaRPr lang="en-US"/>
          </a:p>
        </p:txBody>
      </p:sp>
      <p:sp>
        <p:nvSpPr>
          <p:cNvPr id="1033" name="Text Placeholder 12"/>
          <p:cNvSpPr>
            <a:spLocks noGrp="1"/>
          </p:cNvSpPr>
          <p:nvPr>
            <p:ph type="body" idx="1"/>
          </p:nvPr>
        </p:nvSpPr>
        <p:spPr bwMode="auto">
          <a:xfrm>
            <a:off x="457200" y="16462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1" tx1="lt1" bg2="dk2" tx2="lt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75" r:id="rId7"/>
    <p:sldLayoutId id="2147483895" r:id="rId8"/>
    <p:sldLayoutId id="2147483896" r:id="rId9"/>
    <p:sldLayoutId id="2147483876" r:id="rId10"/>
    <p:sldLayoutId id="2147483877" r:id="rId11"/>
  </p:sldLayoutIdLst>
  <p:txStyles>
    <p:titleStyle>
      <a:lvl1pPr marL="53975" algn="r" rtl="0" eaLnBrk="0" fontAlgn="base" hangingPunct="0">
        <a:spcBef>
          <a:spcPct val="0"/>
        </a:spcBef>
        <a:spcAft>
          <a:spcPct val="0"/>
        </a:spcAft>
        <a:defRPr sz="4600" kern="1200">
          <a:solidFill>
            <a:srgbClr val="E7EACB"/>
          </a:solidFill>
          <a:effectLst>
            <a:outerShdw blurRad="38100" dist="25500" dir="5400000" algn="tl" rotWithShape="0">
              <a:srgbClr val="000000">
                <a:satMod val="180000"/>
                <a:alpha val="75000"/>
              </a:srgbClr>
            </a:outerShdw>
          </a:effectLst>
          <a:latin typeface="+mj-lt"/>
          <a:ea typeface="+mj-ea"/>
          <a:cs typeface="+mj-cs"/>
        </a:defRPr>
      </a:lvl1pPr>
      <a:lvl2pPr marL="53975" algn="r" rtl="0" eaLnBrk="0" fontAlgn="base" hangingPunct="0">
        <a:spcBef>
          <a:spcPct val="0"/>
        </a:spcBef>
        <a:spcAft>
          <a:spcPct val="0"/>
        </a:spcAft>
        <a:defRPr sz="4600">
          <a:solidFill>
            <a:srgbClr val="E7EACB"/>
          </a:solidFill>
          <a:latin typeface="Rockwell" pitchFamily="18" charset="0"/>
        </a:defRPr>
      </a:lvl2pPr>
      <a:lvl3pPr marL="53975" algn="r" rtl="0" eaLnBrk="0" fontAlgn="base" hangingPunct="0">
        <a:spcBef>
          <a:spcPct val="0"/>
        </a:spcBef>
        <a:spcAft>
          <a:spcPct val="0"/>
        </a:spcAft>
        <a:defRPr sz="4600">
          <a:solidFill>
            <a:srgbClr val="E7EACB"/>
          </a:solidFill>
          <a:latin typeface="Rockwell" pitchFamily="18" charset="0"/>
        </a:defRPr>
      </a:lvl3pPr>
      <a:lvl4pPr marL="53975" algn="r" rtl="0" eaLnBrk="0" fontAlgn="base" hangingPunct="0">
        <a:spcBef>
          <a:spcPct val="0"/>
        </a:spcBef>
        <a:spcAft>
          <a:spcPct val="0"/>
        </a:spcAft>
        <a:defRPr sz="4600">
          <a:solidFill>
            <a:srgbClr val="E7EACB"/>
          </a:solidFill>
          <a:latin typeface="Rockwell" pitchFamily="18" charset="0"/>
        </a:defRPr>
      </a:lvl4pPr>
      <a:lvl5pPr marL="53975" algn="r" rtl="0" eaLnBrk="0" fontAlgn="base" hangingPunct="0">
        <a:spcBef>
          <a:spcPct val="0"/>
        </a:spcBef>
        <a:spcAft>
          <a:spcPct val="0"/>
        </a:spcAft>
        <a:defRPr sz="4600">
          <a:solidFill>
            <a:srgbClr val="E7EACB"/>
          </a:solidFill>
          <a:latin typeface="Rockwell" pitchFamily="18" charset="0"/>
        </a:defRPr>
      </a:lvl5pPr>
      <a:lvl6pPr marL="511175" algn="r" rtl="0" fontAlgn="base">
        <a:spcBef>
          <a:spcPct val="0"/>
        </a:spcBef>
        <a:spcAft>
          <a:spcPct val="0"/>
        </a:spcAft>
        <a:defRPr sz="4600">
          <a:solidFill>
            <a:srgbClr val="E7EACB"/>
          </a:solidFill>
          <a:latin typeface="Rockwell" pitchFamily="18" charset="0"/>
        </a:defRPr>
      </a:lvl6pPr>
      <a:lvl7pPr marL="968375" algn="r" rtl="0" fontAlgn="base">
        <a:spcBef>
          <a:spcPct val="0"/>
        </a:spcBef>
        <a:spcAft>
          <a:spcPct val="0"/>
        </a:spcAft>
        <a:defRPr sz="4600">
          <a:solidFill>
            <a:srgbClr val="E7EACB"/>
          </a:solidFill>
          <a:latin typeface="Rockwell" pitchFamily="18" charset="0"/>
        </a:defRPr>
      </a:lvl7pPr>
      <a:lvl8pPr marL="1425575" algn="r" rtl="0" fontAlgn="base">
        <a:spcBef>
          <a:spcPct val="0"/>
        </a:spcBef>
        <a:spcAft>
          <a:spcPct val="0"/>
        </a:spcAft>
        <a:defRPr sz="4600">
          <a:solidFill>
            <a:srgbClr val="E7EACB"/>
          </a:solidFill>
          <a:latin typeface="Rockwell" pitchFamily="18" charset="0"/>
        </a:defRPr>
      </a:lvl8pPr>
      <a:lvl9pPr marL="1882775" algn="r" rtl="0" fontAlgn="base">
        <a:spcBef>
          <a:spcPct val="0"/>
        </a:spcBef>
        <a:spcAft>
          <a:spcPct val="0"/>
        </a:spcAft>
        <a:defRPr sz="4600">
          <a:solidFill>
            <a:srgbClr val="E7EACB"/>
          </a:solidFill>
          <a:latin typeface="Rockwell" pitchFamily="18" charset="0"/>
        </a:defRPr>
      </a:lvl9pPr>
      <a:extLst/>
    </p:titleStyle>
    <p:bodyStyle>
      <a:lvl1pPr marL="292100" indent="-292100" algn="l" rtl="0" eaLnBrk="0" fontAlgn="base" hangingPunct="0">
        <a:spcBef>
          <a:spcPct val="0"/>
        </a:spcBef>
        <a:spcAft>
          <a:spcPct val="0"/>
        </a:spcAft>
        <a:buClr>
          <a:schemeClr val="accent1"/>
        </a:buClr>
        <a:buSzPct val="70000"/>
        <a:buFont typeface="Wingdings 2" pitchFamily="18" charset="2"/>
        <a:buChar char=""/>
        <a:defRPr sz="3200" kern="1200">
          <a:solidFill>
            <a:schemeClr val="tx1"/>
          </a:solidFill>
          <a:latin typeface="+mn-lt"/>
          <a:ea typeface="+mn-ea"/>
          <a:cs typeface="+mn-cs"/>
        </a:defRPr>
      </a:lvl1pPr>
      <a:lvl2pPr marL="639763" indent="-228600" algn="l" rtl="0" eaLnBrk="0" fontAlgn="base" hangingPunct="0">
        <a:spcBef>
          <a:spcPts val="400"/>
        </a:spcBef>
        <a:spcAft>
          <a:spcPct val="0"/>
        </a:spcAft>
        <a:buClr>
          <a:schemeClr val="accent2"/>
        </a:buClr>
        <a:buSzPct val="90000"/>
        <a:buChar char="•"/>
        <a:defRPr sz="2600" kern="1200">
          <a:solidFill>
            <a:schemeClr val="tx1"/>
          </a:solidFill>
          <a:latin typeface="+mn-lt"/>
          <a:ea typeface="+mn-ea"/>
          <a:cs typeface="+mn-cs"/>
        </a:defRPr>
      </a:lvl2pPr>
      <a:lvl3pPr marL="822325" indent="-190500" algn="l" rtl="0" eaLnBrk="0" fontAlgn="base" hangingPunct="0">
        <a:spcBef>
          <a:spcPts val="400"/>
        </a:spcBef>
        <a:spcAft>
          <a:spcPct val="0"/>
        </a:spcAft>
        <a:buClr>
          <a:srgbClr val="A8CDD7"/>
        </a:buClr>
        <a:buSzPct val="100000"/>
        <a:buFont typeface="Wingdings 2" pitchFamily="18" charset="2"/>
        <a:buChar char=""/>
        <a:defRPr sz="2300" kern="1200">
          <a:solidFill>
            <a:schemeClr val="tx1"/>
          </a:solidFill>
          <a:latin typeface="+mn-lt"/>
          <a:ea typeface="+mn-ea"/>
          <a:cs typeface="+mn-cs"/>
        </a:defRPr>
      </a:lvl3pPr>
      <a:lvl4pPr marL="1004888" indent="-182563" algn="l" rtl="0" eaLnBrk="0" fontAlgn="base" hangingPunct="0">
        <a:spcBef>
          <a:spcPts val="400"/>
        </a:spcBef>
        <a:spcAft>
          <a:spcPct val="0"/>
        </a:spcAft>
        <a:buClr>
          <a:srgbClr val="A8CDD7"/>
        </a:buClr>
        <a:buSzPct val="100000"/>
        <a:buFont typeface="Wingdings 2" pitchFamily="18" charset="2"/>
        <a:buChar char=""/>
        <a:defRPr sz="2000" kern="1200">
          <a:solidFill>
            <a:schemeClr val="tx1"/>
          </a:solidFill>
          <a:latin typeface="+mn-lt"/>
          <a:ea typeface="+mn-ea"/>
          <a:cs typeface="+mn-cs"/>
        </a:defRPr>
      </a:lvl4pPr>
      <a:lvl5pPr marL="1187450" indent="-182563" algn="l" rtl="0" eaLnBrk="0" fontAlgn="base" hangingPunct="0">
        <a:spcBef>
          <a:spcPts val="400"/>
        </a:spcBef>
        <a:spcAft>
          <a:spcPct val="0"/>
        </a:spcAft>
        <a:buClr>
          <a:srgbClr val="A8CDD7"/>
        </a:buClr>
        <a:buSzPct val="100000"/>
        <a:buFont typeface="Wingdings 2" pitchFamily="18" charset="2"/>
        <a:buChar char=""/>
        <a:defRPr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p>
        </p:txBody>
      </p:sp>
      <p:sp>
        <p:nvSpPr>
          <p:cNvPr id="2052" name="Title Placeholder 8"/>
          <p:cNvSpPr>
            <a:spLocks noGrp="1"/>
          </p:cNvSpPr>
          <p:nvPr>
            <p:ph type="title"/>
          </p:nvPr>
        </p:nvSpPr>
        <p:spPr bwMode="auto">
          <a:xfrm>
            <a:off x="457200" y="274638"/>
            <a:ext cx="7467600" cy="1143000"/>
          </a:xfrm>
          <a:prstGeom prst="rect">
            <a:avLst/>
          </a:prstGeom>
          <a:noFill/>
          <a:ln w="9525">
            <a:noFill/>
            <a:miter lim="800000"/>
            <a:headEnd/>
            <a:tailEnd/>
          </a:ln>
        </p:spPr>
        <p:txBody>
          <a:bodyPr vert="horz" wrap="square" lIns="45720" tIns="45720" rIns="45720" bIns="45720" numCol="1" anchor="ctr" anchorCtr="0" compatLnSpc="1">
            <a:prstTxWarp prst="textNoShape">
              <a:avLst/>
            </a:prstTxWarp>
          </a:bodyPr>
          <a:lstStyle/>
          <a:p>
            <a:pPr lvl="0"/>
            <a:r>
              <a:rPr lang="en-US" smtClean="0"/>
              <a:t>Click to edit Master title style</a:t>
            </a:r>
          </a:p>
        </p:txBody>
      </p:sp>
      <p:sp>
        <p:nvSpPr>
          <p:cNvPr id="2053" name="Text Placeholder 29"/>
          <p:cNvSpPr>
            <a:spLocks noGrp="1"/>
          </p:cNvSpPr>
          <p:nvPr>
            <p:ph type="body" idx="1"/>
          </p:nvPr>
        </p:nvSpPr>
        <p:spPr bwMode="auto">
          <a:xfrm>
            <a:off x="457200" y="1600200"/>
            <a:ext cx="7467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421438"/>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pPr>
              <a:defRPr/>
            </a:pPr>
            <a:fld id="{92C748C3-5925-4973-8EDD-3FB3B69D57B0}" type="datetimeFigureOut">
              <a:rPr lang="en-US"/>
              <a:pPr>
                <a:defRPr/>
              </a:pPr>
              <a:t>6/2/2011</a:t>
            </a:fld>
            <a:endParaRPr lang="en-US"/>
          </a:p>
        </p:txBody>
      </p:sp>
      <p:sp>
        <p:nvSpPr>
          <p:cNvPr id="22" name="Footer Placeholder 21"/>
          <p:cNvSpPr>
            <a:spLocks noGrp="1"/>
          </p:cNvSpPr>
          <p:nvPr>
            <p:ph type="ftr" sz="quarter" idx="3"/>
          </p:nvPr>
        </p:nvSpPr>
        <p:spPr>
          <a:xfrm>
            <a:off x="3124200" y="6421438"/>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pPr>
              <a:defRPr/>
            </a:pPr>
            <a:endParaRPr lang="en-US"/>
          </a:p>
        </p:txBody>
      </p:sp>
      <p:sp>
        <p:nvSpPr>
          <p:cNvPr id="18" name="Slide Number Placeholder 17"/>
          <p:cNvSpPr>
            <a:spLocks noGrp="1"/>
          </p:cNvSpPr>
          <p:nvPr>
            <p:ph type="sldNum" sz="quarter" idx="4"/>
          </p:nvPr>
        </p:nvSpPr>
        <p:spPr>
          <a:xfrm>
            <a:off x="8153400" y="6421438"/>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pPr>
              <a:defRPr/>
            </a:pPr>
            <a:fld id="{4DE9E8D7-0CF6-4E64-974F-17A6849315A0}"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897" r:id="rId1"/>
    <p:sldLayoutId id="2147483878" r:id="rId2"/>
    <p:sldLayoutId id="2147483898" r:id="rId3"/>
    <p:sldLayoutId id="2147483879" r:id="rId4"/>
    <p:sldLayoutId id="2147483899" r:id="rId5"/>
    <p:sldLayoutId id="2147483880" r:id="rId6"/>
    <p:sldLayoutId id="2147483881" r:id="rId7"/>
    <p:sldLayoutId id="2147483900" r:id="rId8"/>
    <p:sldLayoutId id="2147483901" r:id="rId9"/>
    <p:sldLayoutId id="2147483882" r:id="rId10"/>
    <p:sldLayoutId id="2147483883" r:id="rId11"/>
  </p:sldLayoutIdLst>
  <p:txStyles>
    <p:titleStyle>
      <a:lvl1pPr algn="l" rtl="0" eaLnBrk="0" fontAlgn="base" hangingPunct="0">
        <a:spcBef>
          <a:spcPct val="0"/>
        </a:spcBef>
        <a:spcAft>
          <a:spcPct val="0"/>
        </a:spcAft>
        <a:defRPr sz="4600" kern="1200">
          <a:solidFill>
            <a:schemeClr val="tx1"/>
          </a:solidFill>
          <a:latin typeface="+mj-lt"/>
          <a:ea typeface="+mj-ea"/>
          <a:cs typeface="+mj-cs"/>
        </a:defRPr>
      </a:lvl1pPr>
      <a:lvl2pPr algn="l" rtl="0" eaLnBrk="0" fontAlgn="base" hangingPunct="0">
        <a:spcBef>
          <a:spcPct val="0"/>
        </a:spcBef>
        <a:spcAft>
          <a:spcPct val="0"/>
        </a:spcAft>
        <a:defRPr sz="4600">
          <a:solidFill>
            <a:schemeClr val="tx1"/>
          </a:solidFill>
          <a:latin typeface="Franklin Gothic Book" pitchFamily="34" charset="0"/>
        </a:defRPr>
      </a:lvl2pPr>
      <a:lvl3pPr algn="l" rtl="0" eaLnBrk="0" fontAlgn="base" hangingPunct="0">
        <a:spcBef>
          <a:spcPct val="0"/>
        </a:spcBef>
        <a:spcAft>
          <a:spcPct val="0"/>
        </a:spcAft>
        <a:defRPr sz="4600">
          <a:solidFill>
            <a:schemeClr val="tx1"/>
          </a:solidFill>
          <a:latin typeface="Franklin Gothic Book" pitchFamily="34" charset="0"/>
        </a:defRPr>
      </a:lvl3pPr>
      <a:lvl4pPr algn="l" rtl="0" eaLnBrk="0" fontAlgn="base" hangingPunct="0">
        <a:spcBef>
          <a:spcPct val="0"/>
        </a:spcBef>
        <a:spcAft>
          <a:spcPct val="0"/>
        </a:spcAft>
        <a:defRPr sz="4600">
          <a:solidFill>
            <a:schemeClr val="tx1"/>
          </a:solidFill>
          <a:latin typeface="Franklin Gothic Book" pitchFamily="34" charset="0"/>
        </a:defRPr>
      </a:lvl4pPr>
      <a:lvl5pPr algn="l" rtl="0" eaLnBrk="0" fontAlgn="base" hangingPunct="0">
        <a:spcBef>
          <a:spcPct val="0"/>
        </a:spcBef>
        <a:spcAft>
          <a:spcPct val="0"/>
        </a:spcAft>
        <a:defRPr sz="4600">
          <a:solidFill>
            <a:schemeClr val="tx1"/>
          </a:solidFill>
          <a:latin typeface="Franklin Gothic Book" pitchFamily="34" charset="0"/>
        </a:defRPr>
      </a:lvl5pPr>
      <a:lvl6pPr marL="457200" algn="l" rtl="0" fontAlgn="base">
        <a:spcBef>
          <a:spcPct val="0"/>
        </a:spcBef>
        <a:spcAft>
          <a:spcPct val="0"/>
        </a:spcAft>
        <a:defRPr sz="4600">
          <a:solidFill>
            <a:schemeClr val="tx1"/>
          </a:solidFill>
          <a:latin typeface="Franklin Gothic Book" pitchFamily="34" charset="0"/>
        </a:defRPr>
      </a:lvl6pPr>
      <a:lvl7pPr marL="914400" algn="l" rtl="0" fontAlgn="base">
        <a:spcBef>
          <a:spcPct val="0"/>
        </a:spcBef>
        <a:spcAft>
          <a:spcPct val="0"/>
        </a:spcAft>
        <a:defRPr sz="4600">
          <a:solidFill>
            <a:schemeClr val="tx1"/>
          </a:solidFill>
          <a:latin typeface="Franklin Gothic Book" pitchFamily="34" charset="0"/>
        </a:defRPr>
      </a:lvl7pPr>
      <a:lvl8pPr marL="1371600" algn="l" rtl="0" fontAlgn="base">
        <a:spcBef>
          <a:spcPct val="0"/>
        </a:spcBef>
        <a:spcAft>
          <a:spcPct val="0"/>
        </a:spcAft>
        <a:defRPr sz="4600">
          <a:solidFill>
            <a:schemeClr val="tx1"/>
          </a:solidFill>
          <a:latin typeface="Franklin Gothic Book" pitchFamily="34" charset="0"/>
        </a:defRPr>
      </a:lvl8pPr>
      <a:lvl9pPr marL="1828800" algn="l" rtl="0" fontAlgn="base">
        <a:spcBef>
          <a:spcPct val="0"/>
        </a:spcBef>
        <a:spcAft>
          <a:spcPct val="0"/>
        </a:spcAft>
        <a:defRPr sz="4600">
          <a:solidFill>
            <a:schemeClr val="tx1"/>
          </a:solidFill>
          <a:latin typeface="Franklin Gothic Book" pitchFamily="34" charset="0"/>
        </a:defRPr>
      </a:lvl9pPr>
    </p:titleStyle>
    <p:bodyStyle>
      <a:lvl1pPr marL="419100" indent="-382588" algn="l" rtl="0"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722313" indent="-273050" algn="l" rtl="0" eaLnBrk="0" fontAlgn="base" hangingPunct="0">
        <a:spcBef>
          <a:spcPct val="20000"/>
        </a:spcBef>
        <a:spcAft>
          <a:spcPct val="0"/>
        </a:spcAft>
        <a:buClr>
          <a:schemeClr val="accent1"/>
        </a:buClr>
        <a:buSzPct val="90000"/>
        <a:buFont typeface="Wingdings 2" pitchFamily="18" charset="2"/>
        <a:buChar char=""/>
        <a:defRPr sz="2600" kern="1200">
          <a:solidFill>
            <a:schemeClr val="tx1"/>
          </a:solidFill>
          <a:latin typeface="+mn-lt"/>
          <a:ea typeface="+mn-ea"/>
          <a:cs typeface="+mn-cs"/>
        </a:defRPr>
      </a:lvl2pPr>
      <a:lvl3pPr marL="1004888" indent="-255588" algn="l" rtl="0" eaLnBrk="0" fontAlgn="base" hangingPunct="0">
        <a:spcBef>
          <a:spcPct val="20000"/>
        </a:spcBef>
        <a:spcAft>
          <a:spcPct val="0"/>
        </a:spcAft>
        <a:buClr>
          <a:schemeClr val="accent2"/>
        </a:buClr>
        <a:buSzPct val="85000"/>
        <a:buFont typeface="Arial" charset="0"/>
        <a:buChar char="○"/>
        <a:defRPr sz="2400" kern="1200">
          <a:solidFill>
            <a:schemeClr val="tx1"/>
          </a:solidFill>
          <a:latin typeface="+mn-lt"/>
          <a:ea typeface="+mn-ea"/>
          <a:cs typeface="+mn-cs"/>
        </a:defRPr>
      </a:lvl3pPr>
      <a:lvl4pPr marL="1279525" indent="-236538" algn="l" rtl="0" eaLnBrk="0" fontAlgn="base" hangingPunct="0">
        <a:spcBef>
          <a:spcPct val="20000"/>
        </a:spcBef>
        <a:spcAft>
          <a:spcPct val="0"/>
        </a:spcAft>
        <a:buClr>
          <a:srgbClr val="8D89A4"/>
        </a:buClr>
        <a:buSzPct val="90000"/>
        <a:buFont typeface="Wingdings 2" pitchFamily="18" charset="2"/>
        <a:buChar char=""/>
        <a:defRPr sz="2000" kern="1200">
          <a:solidFill>
            <a:schemeClr val="tx1"/>
          </a:solidFill>
          <a:latin typeface="+mn-lt"/>
          <a:ea typeface="+mn-ea"/>
          <a:cs typeface="+mn-cs"/>
        </a:defRPr>
      </a:lvl4pPr>
      <a:lvl5pPr marL="1489075" indent="-182563" algn="l" rtl="0" eaLnBrk="0" fontAlgn="base" hangingPunct="0">
        <a:spcBef>
          <a:spcPct val="20000"/>
        </a:spcBef>
        <a:spcAft>
          <a:spcPct val="0"/>
        </a:spcAft>
        <a:buClr>
          <a:srgbClr val="748560"/>
        </a:buClr>
        <a:buSzPct val="100000"/>
        <a:buFont typeface="Arial" charset="0"/>
        <a:buChar char="-"/>
        <a:defRPr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9" name="Rectangle 8"/>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5" name="Rectangle 14"/>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7" name="Rectangle 16"/>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Title Placeholder 21"/>
          <p:cNvSpPr>
            <a:spLocks noGrp="1"/>
          </p:cNvSpPr>
          <p:nvPr>
            <p:ph type="title"/>
          </p:nvPr>
        </p:nvSpPr>
        <p:spPr>
          <a:xfrm>
            <a:off x="914400" y="512763"/>
            <a:ext cx="7772400" cy="914400"/>
          </a:xfrm>
          <a:prstGeom prst="rect">
            <a:avLst/>
          </a:prstGeom>
        </p:spPr>
        <p:txBody>
          <a:bodyPr vert="horz" anchor="t">
            <a:noAutofit/>
          </a:bodyPr>
          <a:lstStyle>
            <a:extLst/>
          </a:lstStyle>
          <a:p>
            <a:r>
              <a:rPr lang="en-US" smtClean="0"/>
              <a:t>Click to edit Master title style</a:t>
            </a:r>
            <a:endParaRPr lang="en-US"/>
          </a:p>
        </p:txBody>
      </p:sp>
      <p:sp>
        <p:nvSpPr>
          <p:cNvPr id="3084" name="Text Placeholder 12"/>
          <p:cNvSpPr>
            <a:spLocks noGrp="1"/>
          </p:cNvSpPr>
          <p:nvPr>
            <p:ph type="body" idx="1"/>
          </p:nvPr>
        </p:nvSpPr>
        <p:spPr bwMode="auto">
          <a:xfrm>
            <a:off x="914400" y="178435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fld id="{E3769467-95FF-4CE5-9D3B-DEFD783010C5}" type="datetimeFigureOut">
              <a:rPr lang="en-US"/>
              <a:pPr>
                <a:defRPr/>
              </a:pPr>
              <a:t>6/2/2011</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E37E18A4-A76D-4EA9-8BE1-7F54FC76A2EE}"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902" r:id="rId1"/>
    <p:sldLayoutId id="2147483884" r:id="rId2"/>
    <p:sldLayoutId id="2147483903" r:id="rId3"/>
    <p:sldLayoutId id="2147483904" r:id="rId4"/>
    <p:sldLayoutId id="2147483905" r:id="rId5"/>
    <p:sldLayoutId id="2147483885" r:id="rId6"/>
    <p:sldLayoutId id="2147483906" r:id="rId7"/>
    <p:sldLayoutId id="2147483886" r:id="rId8"/>
    <p:sldLayoutId id="2147483907" r:id="rId9"/>
    <p:sldLayoutId id="2147483887" r:id="rId10"/>
    <p:sldLayoutId id="2147483888" r:id="rId11"/>
  </p:sldLayoutIdLst>
  <p:txStyles>
    <p:titleStyle>
      <a:lvl1pPr algn="l" rtl="0" eaLnBrk="0" fontAlgn="base" hangingPunct="0">
        <a:spcBef>
          <a:spcPct val="0"/>
        </a:spcBef>
        <a:spcAft>
          <a:spcPct val="0"/>
        </a:spcAft>
        <a:defRPr sz="4000" kern="1200" spc="-100">
          <a:solidFill>
            <a:srgbClr val="C1EEFF"/>
          </a:solidFill>
          <a:latin typeface="+mj-lt"/>
          <a:ea typeface="+mj-ea"/>
          <a:cs typeface="+mj-cs"/>
        </a:defRPr>
      </a:lvl1pPr>
      <a:lvl2pPr algn="l" rtl="0" eaLnBrk="0" fontAlgn="base" hangingPunct="0">
        <a:spcBef>
          <a:spcPct val="0"/>
        </a:spcBef>
        <a:spcAft>
          <a:spcPct val="0"/>
        </a:spcAft>
        <a:defRPr sz="4000">
          <a:solidFill>
            <a:srgbClr val="C1EEFF"/>
          </a:solidFill>
          <a:latin typeface="Consolas" pitchFamily="49" charset="0"/>
        </a:defRPr>
      </a:lvl2pPr>
      <a:lvl3pPr algn="l" rtl="0" eaLnBrk="0" fontAlgn="base" hangingPunct="0">
        <a:spcBef>
          <a:spcPct val="0"/>
        </a:spcBef>
        <a:spcAft>
          <a:spcPct val="0"/>
        </a:spcAft>
        <a:defRPr sz="4000">
          <a:solidFill>
            <a:srgbClr val="C1EEFF"/>
          </a:solidFill>
          <a:latin typeface="Consolas" pitchFamily="49" charset="0"/>
        </a:defRPr>
      </a:lvl3pPr>
      <a:lvl4pPr algn="l" rtl="0" eaLnBrk="0" fontAlgn="base" hangingPunct="0">
        <a:spcBef>
          <a:spcPct val="0"/>
        </a:spcBef>
        <a:spcAft>
          <a:spcPct val="0"/>
        </a:spcAft>
        <a:defRPr sz="4000">
          <a:solidFill>
            <a:srgbClr val="C1EEFF"/>
          </a:solidFill>
          <a:latin typeface="Consolas" pitchFamily="49" charset="0"/>
        </a:defRPr>
      </a:lvl4pPr>
      <a:lvl5pPr algn="l" rtl="0" eaLnBrk="0" fontAlgn="base" hangingPunct="0">
        <a:spcBef>
          <a:spcPct val="0"/>
        </a:spcBef>
        <a:spcAft>
          <a:spcPct val="0"/>
        </a:spcAft>
        <a:defRPr sz="4000">
          <a:solidFill>
            <a:srgbClr val="C1EEFF"/>
          </a:solidFill>
          <a:latin typeface="Consolas" pitchFamily="49" charset="0"/>
        </a:defRPr>
      </a:lvl5pPr>
      <a:lvl6pPr marL="457200" algn="l" rtl="0" fontAlgn="base">
        <a:spcBef>
          <a:spcPct val="0"/>
        </a:spcBef>
        <a:spcAft>
          <a:spcPct val="0"/>
        </a:spcAft>
        <a:defRPr sz="4000">
          <a:solidFill>
            <a:srgbClr val="C1EEFF"/>
          </a:solidFill>
          <a:latin typeface="Consolas" pitchFamily="49" charset="0"/>
        </a:defRPr>
      </a:lvl6pPr>
      <a:lvl7pPr marL="914400" algn="l" rtl="0" fontAlgn="base">
        <a:spcBef>
          <a:spcPct val="0"/>
        </a:spcBef>
        <a:spcAft>
          <a:spcPct val="0"/>
        </a:spcAft>
        <a:defRPr sz="4000">
          <a:solidFill>
            <a:srgbClr val="C1EEFF"/>
          </a:solidFill>
          <a:latin typeface="Consolas" pitchFamily="49" charset="0"/>
        </a:defRPr>
      </a:lvl7pPr>
      <a:lvl8pPr marL="1371600" algn="l" rtl="0" fontAlgn="base">
        <a:spcBef>
          <a:spcPct val="0"/>
        </a:spcBef>
        <a:spcAft>
          <a:spcPct val="0"/>
        </a:spcAft>
        <a:defRPr sz="4000">
          <a:solidFill>
            <a:srgbClr val="C1EEFF"/>
          </a:solidFill>
          <a:latin typeface="Consolas" pitchFamily="49" charset="0"/>
        </a:defRPr>
      </a:lvl8pPr>
      <a:lvl9pPr marL="1828800" algn="l" rtl="0" fontAlgn="base">
        <a:spcBef>
          <a:spcPct val="0"/>
        </a:spcBef>
        <a:spcAft>
          <a:spcPct val="0"/>
        </a:spcAft>
        <a:defRPr sz="4000">
          <a:solidFill>
            <a:srgbClr val="C1EEFF"/>
          </a:solidFill>
          <a:latin typeface="Consolas" pitchFamily="49" charset="0"/>
        </a:defRPr>
      </a:lvl9pPr>
      <a:extLst/>
    </p:titleStyle>
    <p:bodyStyle>
      <a:lvl1pPr marL="411163" indent="-342900" algn="l" rtl="0" eaLnBrk="0" fontAlgn="base" hangingPunct="0">
        <a:spcBef>
          <a:spcPts val="700"/>
        </a:spcBef>
        <a:spcAft>
          <a:spcPct val="0"/>
        </a:spcAft>
        <a:buClr>
          <a:schemeClr val="tx2"/>
        </a:buClr>
        <a:buSzPct val="95000"/>
        <a:buFont typeface="Wingdings"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8.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audio" Target="file:///C:\Users\Filip\AppData\Local\Microsoft\Windows\Temporary%20Internet%20Files\Content.IE5\L9HIK2IX\MS910220008%5b1%5d.wav" TargetMode="Externa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audio" Target="file:///C:\Users\Filip\AppData\Local\Microsoft\Windows\Temporary%20Internet%20Files\Content.IE5\6BEM5M7E\MS900441643%5b1%5d.wav" TargetMode="External"/><Relationship Id="rId5" Type="http://schemas.openxmlformats.org/officeDocument/2006/relationships/image" Target="../media/image12.png"/><Relationship Id="rId4" Type="http://schemas.openxmlformats.org/officeDocument/2006/relationships/image" Target="../media/image11.wmf"/></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audio" Target="file:///C:\Users\Filip\AppData\Local\Microsoft\Windows\Temporary%20Internet%20Files\Content.IE5\TAEHDTHO\MS910219999%5b1%5d.wav" TargetMode="External"/><Relationship Id="rId5" Type="http://schemas.openxmlformats.org/officeDocument/2006/relationships/image" Target="../media/image15.pn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audio" Target="file:///C:\Users\Filip\AppData\Local\Microsoft\Windows\Temporary%20Internet%20Files\Content.IE5\6BEM5M7E\MS910220007%5b1%5d.wav" TargetMode="External"/><Relationship Id="rId5" Type="http://schemas.openxmlformats.org/officeDocument/2006/relationships/image" Target="../media/image18.png"/><Relationship Id="rId4" Type="http://schemas.openxmlformats.org/officeDocument/2006/relationships/image" Target="../media/image17.gif"/></Relationships>
</file>

<file path=ppt/slides/_rels/slide9.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descr="padure-forest-conifere-pin-photos_1280x1024.jpg"/>
          <p:cNvPicPr>
            <a:picLocks noChangeAspect="1"/>
          </p:cNvPicPr>
          <p:nvPr/>
        </p:nvPicPr>
        <p:blipFill>
          <a:blip r:embed="rId2" cstate="print"/>
          <a:srcRect/>
          <a:stretch>
            <a:fillRect/>
          </a:stretch>
        </p:blipFill>
        <p:spPr bwMode="auto">
          <a:xfrm>
            <a:off x="0" y="0"/>
            <a:ext cx="9601200" cy="7772400"/>
          </a:xfrm>
          <a:prstGeom prst="rect">
            <a:avLst/>
          </a:prstGeom>
          <a:solidFill>
            <a:schemeClr val="accent1">
              <a:alpha val="50195"/>
            </a:schemeClr>
          </a:solidFill>
          <a:ln w="9525">
            <a:noFill/>
            <a:miter lim="800000"/>
            <a:headEnd/>
            <a:tailEnd/>
          </a:ln>
        </p:spPr>
      </p:pic>
      <p:sp>
        <p:nvSpPr>
          <p:cNvPr id="2" name="Title 1"/>
          <p:cNvSpPr>
            <a:spLocks noGrp="1"/>
          </p:cNvSpPr>
          <p:nvPr>
            <p:ph type="ctrTitle"/>
          </p:nvPr>
        </p:nvSpPr>
        <p:spPr>
          <a:xfrm>
            <a:off x="685800" y="381000"/>
            <a:ext cx="7772400" cy="1470025"/>
          </a:xfrm>
          <a:solidFill>
            <a:schemeClr val="accent1">
              <a:alpha val="50000"/>
            </a:schemeClr>
          </a:solidFill>
        </p:spPr>
        <p:txBody>
          <a:bodyPr/>
          <a:lstStyle/>
          <a:p>
            <a:pPr algn="ctr" eaLnBrk="1" fontAlgn="auto" hangingPunct="1">
              <a:spcAft>
                <a:spcPts val="0"/>
              </a:spcAft>
              <a:defRPr/>
            </a:pPr>
            <a:r>
              <a:rPr lang="en-US" b="1" i="1" u="sng" dirty="0" err="1" smtClean="0">
                <a:solidFill>
                  <a:schemeClr val="accent2">
                    <a:lumMod val="75000"/>
                  </a:schemeClr>
                </a:solidFill>
              </a:rPr>
              <a:t>Padurile</a:t>
            </a:r>
            <a:r>
              <a:rPr lang="en-US" b="1" i="1" u="sng" dirty="0" smtClean="0">
                <a:solidFill>
                  <a:schemeClr val="accent2">
                    <a:lumMod val="75000"/>
                  </a:schemeClr>
                </a:solidFill>
              </a:rPr>
              <a:t> </a:t>
            </a:r>
            <a:r>
              <a:rPr lang="en-US" b="1" i="1" u="sng" dirty="0" err="1" smtClean="0">
                <a:solidFill>
                  <a:schemeClr val="accent2">
                    <a:lumMod val="75000"/>
                  </a:schemeClr>
                </a:solidFill>
              </a:rPr>
              <a:t>Romaniei</a:t>
            </a:r>
            <a:endParaRPr lang="ro-RO" b="1" i="1" u="sng" dirty="0">
              <a:solidFill>
                <a:schemeClr val="accent2">
                  <a:lumMod val="75000"/>
                </a:schemeClr>
              </a:solidFill>
            </a:endParaRPr>
          </a:p>
        </p:txBody>
      </p:sp>
      <p:sp>
        <p:nvSpPr>
          <p:cNvPr id="3" name="Subtitle 2"/>
          <p:cNvSpPr>
            <a:spLocks noGrp="1"/>
          </p:cNvSpPr>
          <p:nvPr>
            <p:ph type="subTitle" idx="1"/>
          </p:nvPr>
        </p:nvSpPr>
        <p:spPr>
          <a:xfrm>
            <a:off x="1981200" y="5791200"/>
            <a:ext cx="4953000" cy="914400"/>
          </a:xfrm>
        </p:spPr>
        <p:txBody>
          <a:bodyPr>
            <a:normAutofit/>
          </a:bodyPr>
          <a:lstStyle/>
          <a:p>
            <a:pPr eaLnBrk="1" fontAlgn="auto" hangingPunct="1">
              <a:spcAft>
                <a:spcPts val="0"/>
              </a:spcAft>
              <a:buFont typeface="Wingdings 2"/>
              <a:buNone/>
              <a:defRPr/>
            </a:pPr>
            <a:r>
              <a:rPr lang="en-US" b="1" i="1" dirty="0" smtClean="0">
                <a:solidFill>
                  <a:schemeClr val="accent5">
                    <a:lumMod val="50000"/>
                  </a:schemeClr>
                </a:solidFill>
              </a:rPr>
              <a:t>De Andrei </a:t>
            </a:r>
            <a:r>
              <a:rPr lang="en-US" b="1" i="1" dirty="0" err="1" smtClean="0">
                <a:solidFill>
                  <a:schemeClr val="accent5">
                    <a:lumMod val="50000"/>
                  </a:schemeClr>
                </a:solidFill>
              </a:rPr>
              <a:t>Saulean</a:t>
            </a:r>
            <a:endParaRPr lang="ro-RO" b="1" i="1" dirty="0">
              <a:solidFill>
                <a:schemeClr val="accent5">
                  <a:lumMod val="50000"/>
                </a:schemeClr>
              </a:solidFill>
            </a:endParaRPr>
          </a:p>
        </p:txBody>
      </p:sp>
      <p:pic>
        <p:nvPicPr>
          <p:cNvPr id="1026" name="Picture 2" descr="C:\Users\Filip\AppData\Local\Microsoft\Windows\Temporary Internet Files\Content.IE5\E0PF1TMP\MC900104980[1].wmf"/>
          <p:cNvPicPr>
            <a:picLocks noChangeAspect="1" noChangeArrowheads="1"/>
          </p:cNvPicPr>
          <p:nvPr/>
        </p:nvPicPr>
        <p:blipFill>
          <a:blip r:embed="rId3" cstate="print"/>
          <a:srcRect/>
          <a:stretch>
            <a:fillRect/>
          </a:stretch>
        </p:blipFill>
        <p:spPr bwMode="auto">
          <a:xfrm>
            <a:off x="6934200" y="4419600"/>
            <a:ext cx="2209800" cy="24384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2000"/>
                                        <p:tgtEl>
                                          <p:spTgt spid="3">
                                            <p:txEl>
                                              <p:pRg st="0" end="0"/>
                                            </p:txEl>
                                          </p:spTgt>
                                        </p:tgtEl>
                                      </p:cBhvr>
                                    </p:animEffect>
                                  </p:childTnLst>
                                </p:cTn>
                              </p:par>
                            </p:childTnLst>
                          </p:cTn>
                        </p:par>
                        <p:par>
                          <p:cTn id="12" fill="hold">
                            <p:stCondLst>
                              <p:cond delay="4000"/>
                            </p:stCondLst>
                            <p:childTnLst>
                              <p:par>
                                <p:cTn id="13" presetID="12" presetClass="entr" presetSubtype="4"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slide(fromBottom)">
                                      <p:cBhvr>
                                        <p:cTn id="1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429000" y="1600200"/>
            <a:ext cx="2895600" cy="2667000"/>
          </a:xfrm>
        </p:spPr>
        <p:txBody>
          <a:bodyPr/>
          <a:lstStyle/>
          <a:p>
            <a:pPr algn="ctr" eaLnBrk="1" fontAlgn="auto" hangingPunct="1">
              <a:spcAft>
                <a:spcPts val="0"/>
              </a:spcAft>
              <a:defRPr/>
            </a:pPr>
            <a:r>
              <a:rPr lang="en-US" i="1" u="sng" dirty="0" err="1" smtClean="0">
                <a:solidFill>
                  <a:schemeClr val="tx2">
                    <a:satMod val="200000"/>
                  </a:schemeClr>
                </a:solidFill>
              </a:rPr>
              <a:t>Sfarsit,de</a:t>
            </a:r>
            <a:r>
              <a:rPr lang="en-US" i="1" u="sng" dirty="0" smtClean="0">
                <a:solidFill>
                  <a:schemeClr val="tx2">
                    <a:satMod val="200000"/>
                  </a:schemeClr>
                </a:solidFill>
              </a:rPr>
              <a:t> Andrei </a:t>
            </a:r>
            <a:r>
              <a:rPr lang="en-US" i="1" u="sng" dirty="0" err="1" smtClean="0">
                <a:solidFill>
                  <a:schemeClr val="tx2">
                    <a:satMod val="200000"/>
                  </a:schemeClr>
                </a:solidFill>
              </a:rPr>
              <a:t>Saulean</a:t>
            </a:r>
            <a:endParaRPr lang="ro-RO" i="1" u="sng" dirty="0">
              <a:solidFill>
                <a:schemeClr val="tx2">
                  <a:satMod val="200000"/>
                </a:schemeClr>
              </a:solidFill>
            </a:endParaRPr>
          </a:p>
        </p:txBody>
      </p:sp>
      <p:sp>
        <p:nvSpPr>
          <p:cNvPr id="5" name="5-Point Star 4"/>
          <p:cNvSpPr/>
          <p:nvPr/>
        </p:nvSpPr>
        <p:spPr>
          <a:xfrm>
            <a:off x="1371600" y="7620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o-RO"/>
          </a:p>
        </p:txBody>
      </p:sp>
      <p:sp>
        <p:nvSpPr>
          <p:cNvPr id="6" name="5-Point Star 5"/>
          <p:cNvSpPr/>
          <p:nvPr/>
        </p:nvSpPr>
        <p:spPr>
          <a:xfrm>
            <a:off x="7391400" y="6858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o-RO"/>
          </a:p>
        </p:txBody>
      </p:sp>
      <p:sp>
        <p:nvSpPr>
          <p:cNvPr id="7" name="5-Point Star 6"/>
          <p:cNvSpPr/>
          <p:nvPr/>
        </p:nvSpPr>
        <p:spPr>
          <a:xfrm>
            <a:off x="1828800" y="52578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o-RO"/>
          </a:p>
        </p:txBody>
      </p:sp>
      <p:sp>
        <p:nvSpPr>
          <p:cNvPr id="8" name="5-Point Star 7"/>
          <p:cNvSpPr/>
          <p:nvPr/>
        </p:nvSpPr>
        <p:spPr>
          <a:xfrm>
            <a:off x="7315200" y="5181600"/>
            <a:ext cx="914400" cy="914400"/>
          </a:xfrm>
          <a:prstGeom prst="star5">
            <a:avLst>
              <a:gd name="adj" fmla="val 17876"/>
              <a:gd name="hf" fmla="val 105146"/>
              <a:gd name="vf" fmla="val 11055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o-RO"/>
          </a:p>
        </p:txBody>
      </p:sp>
      <p:pic>
        <p:nvPicPr>
          <p:cNvPr id="9" name="j0214098.wav">
            <a:hlinkClick r:id="" action="ppaction://media"/>
          </p:cNvPr>
          <p:cNvPicPr>
            <a:picLocks noRot="1" noChangeAspect="1"/>
          </p:cNvPicPr>
          <p:nvPr>
            <a:wavAudioFile r:embed="rId1" name="j0214098.wav"/>
          </p:nvPr>
        </p:nvPicPr>
        <p:blipFill>
          <a:blip r:embed="rId3" cstate="print"/>
          <a:srcRect/>
          <a:stretch>
            <a:fillRect/>
          </a:stretch>
        </p:blipFill>
        <p:spPr bwMode="auto">
          <a:xfrm>
            <a:off x="11658600" y="7391400"/>
            <a:ext cx="304800" cy="30480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
                                        <p:tgtEl>
                                          <p:spTgt spid="6"/>
                                        </p:tgtEl>
                                      </p:cBhvr>
                                    </p:animEffect>
                                    <p:anim calcmode="lin" valueType="num">
                                      <p:cBhvr>
                                        <p:cTn id="8" dur="200" fill="hold"/>
                                        <p:tgtEl>
                                          <p:spTgt spid="6"/>
                                        </p:tgtEl>
                                        <p:attrNameLst>
                                          <p:attrName>ppt_x</p:attrName>
                                        </p:attrNameLst>
                                      </p:cBhvr>
                                      <p:tavLst>
                                        <p:tav tm="0">
                                          <p:val>
                                            <p:strVal val="#ppt_x"/>
                                          </p:val>
                                        </p:tav>
                                        <p:tav tm="100000">
                                          <p:val>
                                            <p:strVal val="#ppt_x"/>
                                          </p:val>
                                        </p:tav>
                                      </p:tavLst>
                                    </p:anim>
                                    <p:anim calcmode="lin" valueType="num">
                                      <p:cBhvr>
                                        <p:cTn id="9" dur="200" fill="hold"/>
                                        <p:tgtEl>
                                          <p:spTgt spid="6"/>
                                        </p:tgtEl>
                                        <p:attrNameLst>
                                          <p:attrName>ppt_y</p:attrName>
                                        </p:attrNameLst>
                                      </p:cBhvr>
                                      <p:tavLst>
                                        <p:tav tm="0">
                                          <p:val>
                                            <p:strVal val="#ppt_y+0.31"/>
                                          </p:val>
                                        </p:tav>
                                        <p:tav tm="100000">
                                          <p:val>
                                            <p:strVal val="#ppt_y+0.31"/>
                                          </p:val>
                                        </p:tav>
                                      </p:tavLst>
                                    </p:anim>
                                    <p:anim calcmode="lin" valueType="num">
                                      <p:cBhvr>
                                        <p:cTn id="10" dur="300" decel="50000" fill="hold">
                                          <p:stCondLst>
                                            <p:cond delay="200"/>
                                          </p:stCondLst>
                                        </p:cTn>
                                        <p:tgtEl>
                                          <p:spTgt spid="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300" decel="50000" fill="hold">
                                          <p:stCondLst>
                                            <p:cond delay="200"/>
                                          </p:stCondLst>
                                        </p:cTn>
                                        <p:tgtEl>
                                          <p:spTgt spid="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500"/>
                            </p:stCondLst>
                            <p:childTnLst>
                              <p:par>
                                <p:cTn id="13" presetID="43"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
                                        <p:tgtEl>
                                          <p:spTgt spid="5"/>
                                        </p:tgtEl>
                                      </p:cBhvr>
                                    </p:animEffect>
                                    <p:anim calcmode="lin" valueType="num">
                                      <p:cBhvr>
                                        <p:cTn id="16" dur="200" fill="hold"/>
                                        <p:tgtEl>
                                          <p:spTgt spid="5"/>
                                        </p:tgtEl>
                                        <p:attrNameLst>
                                          <p:attrName>ppt_x</p:attrName>
                                        </p:attrNameLst>
                                      </p:cBhvr>
                                      <p:tavLst>
                                        <p:tav tm="0">
                                          <p:val>
                                            <p:strVal val="#ppt_x"/>
                                          </p:val>
                                        </p:tav>
                                        <p:tav tm="100000">
                                          <p:val>
                                            <p:strVal val="#ppt_x"/>
                                          </p:val>
                                        </p:tav>
                                      </p:tavLst>
                                    </p:anim>
                                    <p:anim calcmode="lin" valueType="num">
                                      <p:cBhvr>
                                        <p:cTn id="17" dur="200" fill="hold"/>
                                        <p:tgtEl>
                                          <p:spTgt spid="5"/>
                                        </p:tgtEl>
                                        <p:attrNameLst>
                                          <p:attrName>ppt_y</p:attrName>
                                        </p:attrNameLst>
                                      </p:cBhvr>
                                      <p:tavLst>
                                        <p:tav tm="0">
                                          <p:val>
                                            <p:strVal val="#ppt_y+0.31"/>
                                          </p:val>
                                        </p:tav>
                                        <p:tav tm="100000">
                                          <p:val>
                                            <p:strVal val="#ppt_y+0.31"/>
                                          </p:val>
                                        </p:tav>
                                      </p:tavLst>
                                    </p:anim>
                                    <p:anim calcmode="lin" valueType="num">
                                      <p:cBhvr>
                                        <p:cTn id="18" dur="300" decel="50000" fill="hold">
                                          <p:stCondLst>
                                            <p:cond delay="2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9" dur="300" decel="50000" fill="hold">
                                          <p:stCondLst>
                                            <p:cond delay="2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20" fill="hold">
                            <p:stCondLst>
                              <p:cond delay="1000"/>
                            </p:stCondLst>
                            <p:childTnLst>
                              <p:par>
                                <p:cTn id="21" presetID="25"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25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4" dur="25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5" dur="250" accel="50000" fill="hold">
                                          <p:stCondLst>
                                            <p:cond delay="250"/>
                                          </p:stCondLst>
                                        </p:cTn>
                                        <p:tgtEl>
                                          <p:spTgt spid="7"/>
                                        </p:tgtEl>
                                        <p:attrNameLst>
                                          <p:attrName>ppt_w</p:attrName>
                                        </p:attrNameLst>
                                      </p:cBhvr>
                                      <p:tavLst>
                                        <p:tav tm="0">
                                          <p:val>
                                            <p:strVal val="#ppt_w*.05"/>
                                          </p:val>
                                        </p:tav>
                                        <p:tav tm="100000">
                                          <p:val>
                                            <p:strVal val="#ppt_w"/>
                                          </p:val>
                                        </p:tav>
                                      </p:tavLst>
                                    </p:anim>
                                    <p:anim calcmode="lin" valueType="num">
                                      <p:cBhvr>
                                        <p:cTn id="26" dur="500" fill="hold"/>
                                        <p:tgtEl>
                                          <p:spTgt spid="7"/>
                                        </p:tgtEl>
                                        <p:attrNameLst>
                                          <p:attrName>ppt_h</p:attrName>
                                        </p:attrNameLst>
                                      </p:cBhvr>
                                      <p:tavLst>
                                        <p:tav tm="0">
                                          <p:val>
                                            <p:strVal val="#ppt_h"/>
                                          </p:val>
                                        </p:tav>
                                        <p:tav tm="100000">
                                          <p:val>
                                            <p:strVal val="#ppt_h"/>
                                          </p:val>
                                        </p:tav>
                                      </p:tavLst>
                                    </p:anim>
                                    <p:anim calcmode="lin" valueType="num">
                                      <p:cBhvr>
                                        <p:cTn id="27" dur="25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8" dur="25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9" dur="250" accel="50000" fill="hold">
                                          <p:stCondLst>
                                            <p:cond delay="250"/>
                                          </p:stCondLst>
                                        </p:cTn>
                                        <p:tgtEl>
                                          <p:spTgt spid="7"/>
                                        </p:tgtEl>
                                        <p:attrNameLst>
                                          <p:attrName>ppt_y</p:attrName>
                                        </p:attrNameLst>
                                      </p:cBhvr>
                                      <p:tavLst>
                                        <p:tav tm="0">
                                          <p:val>
                                            <p:strVal val="#ppt_y+.1"/>
                                          </p:val>
                                        </p:tav>
                                        <p:tav tm="100000">
                                          <p:val>
                                            <p:strVal val="#ppt_y"/>
                                          </p:val>
                                        </p:tav>
                                      </p:tavLst>
                                    </p:anim>
                                    <p:animEffect transition="in" filter="fade">
                                      <p:cBhvr>
                                        <p:cTn id="30" dur="500" decel="50000">
                                          <p:stCondLst>
                                            <p:cond delay="0"/>
                                          </p:stCondLst>
                                        </p:cTn>
                                        <p:tgtEl>
                                          <p:spTgt spid="7"/>
                                        </p:tgtEl>
                                      </p:cBhvr>
                                    </p:animEffect>
                                  </p:childTnLst>
                                </p:cTn>
                              </p:par>
                            </p:childTnLst>
                          </p:cTn>
                        </p:par>
                        <p:par>
                          <p:cTn id="31" fill="hold">
                            <p:stCondLst>
                              <p:cond delay="1500"/>
                            </p:stCondLst>
                            <p:childTnLst>
                              <p:par>
                                <p:cTn id="32" presetID="25" presetClass="entr" presetSubtype="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25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5" dur="25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6" dur="250" accel="50000" fill="hold">
                                          <p:stCondLst>
                                            <p:cond delay="250"/>
                                          </p:stCondLst>
                                        </p:cTn>
                                        <p:tgtEl>
                                          <p:spTgt spid="8"/>
                                        </p:tgtEl>
                                        <p:attrNameLst>
                                          <p:attrName>ppt_w</p:attrName>
                                        </p:attrNameLst>
                                      </p:cBhvr>
                                      <p:tavLst>
                                        <p:tav tm="0">
                                          <p:val>
                                            <p:strVal val="#ppt_w*.05"/>
                                          </p:val>
                                        </p:tav>
                                        <p:tav tm="100000">
                                          <p:val>
                                            <p:strVal val="#ppt_w"/>
                                          </p:val>
                                        </p:tav>
                                      </p:tavLst>
                                    </p:anim>
                                    <p:anim calcmode="lin" valueType="num">
                                      <p:cBhvr>
                                        <p:cTn id="37" dur="500" fill="hold"/>
                                        <p:tgtEl>
                                          <p:spTgt spid="8"/>
                                        </p:tgtEl>
                                        <p:attrNameLst>
                                          <p:attrName>ppt_h</p:attrName>
                                        </p:attrNameLst>
                                      </p:cBhvr>
                                      <p:tavLst>
                                        <p:tav tm="0">
                                          <p:val>
                                            <p:strVal val="#ppt_h"/>
                                          </p:val>
                                        </p:tav>
                                        <p:tav tm="100000">
                                          <p:val>
                                            <p:strVal val="#ppt_h"/>
                                          </p:val>
                                        </p:tav>
                                      </p:tavLst>
                                    </p:anim>
                                    <p:anim calcmode="lin" valueType="num">
                                      <p:cBhvr>
                                        <p:cTn id="38" dur="25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9" dur="25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0" dur="250" accel="50000" fill="hold">
                                          <p:stCondLst>
                                            <p:cond delay="250"/>
                                          </p:stCondLst>
                                        </p:cTn>
                                        <p:tgtEl>
                                          <p:spTgt spid="8"/>
                                        </p:tgtEl>
                                        <p:attrNameLst>
                                          <p:attrName>ppt_y</p:attrName>
                                        </p:attrNameLst>
                                      </p:cBhvr>
                                      <p:tavLst>
                                        <p:tav tm="0">
                                          <p:val>
                                            <p:strVal val="#ppt_y+.1"/>
                                          </p:val>
                                        </p:tav>
                                        <p:tav tm="100000">
                                          <p:val>
                                            <p:strVal val="#ppt_y"/>
                                          </p:val>
                                        </p:tav>
                                      </p:tavLst>
                                    </p:anim>
                                    <p:animEffect transition="in" filter="fade">
                                      <p:cBhvr>
                                        <p:cTn id="41" dur="500" decel="50000">
                                          <p:stCondLst>
                                            <p:cond delay="0"/>
                                          </p:stCondLst>
                                        </p:cTn>
                                        <p:tgtEl>
                                          <p:spTgt spid="8"/>
                                        </p:tgtEl>
                                      </p:cBhvr>
                                    </p:animEffect>
                                  </p:childTnLst>
                                </p:cTn>
                              </p:par>
                            </p:childTnLst>
                          </p:cTn>
                        </p:par>
                        <p:par>
                          <p:cTn id="42" fill="hold">
                            <p:stCondLst>
                              <p:cond delay="2000"/>
                            </p:stCondLst>
                            <p:childTnLst>
                              <p:par>
                                <p:cTn id="43" presetID="28" presetClass="exit" presetSubtype="0" fill="hold" grpId="0" nodeType="afterEffect">
                                  <p:stCondLst>
                                    <p:cond delay="0"/>
                                  </p:stCondLst>
                                  <p:childTnLst>
                                    <p:anim calcmode="lin" valueType="num">
                                      <p:cBhvr>
                                        <p:cTn id="44" dur="5000"/>
                                        <p:tgtEl>
                                          <p:spTgt spid="4"/>
                                        </p:tgtEl>
                                        <p:attrNameLst>
                                          <p:attrName>ppt_x</p:attrName>
                                        </p:attrNameLst>
                                      </p:cBhvr>
                                      <p:tavLst>
                                        <p:tav tm="0">
                                          <p:val>
                                            <p:strVal val="ppt_x"/>
                                          </p:val>
                                        </p:tav>
                                        <p:tav tm="100000">
                                          <p:val>
                                            <p:strVal val="ppt_x"/>
                                          </p:val>
                                        </p:tav>
                                      </p:tavLst>
                                    </p:anim>
                                    <p:anim calcmode="lin" valueType="num">
                                      <p:cBhvr>
                                        <p:cTn id="45" dur="5000"/>
                                        <p:tgtEl>
                                          <p:spTgt spid="4"/>
                                        </p:tgtEl>
                                        <p:attrNameLst>
                                          <p:attrName>ppt_y</p:attrName>
                                        </p:attrNameLst>
                                      </p:cBhvr>
                                      <p:tavLst>
                                        <p:tav tm="0">
                                          <p:val>
                                            <p:strVal val="ppt_y-1"/>
                                          </p:val>
                                        </p:tav>
                                        <p:tav tm="100000">
                                          <p:val>
                                            <p:strVal val="ppt_y+1"/>
                                          </p:val>
                                        </p:tav>
                                      </p:tavLst>
                                    </p:anim>
                                    <p:set>
                                      <p:cBhvr>
                                        <p:cTn id="46" dur="1" fill="hold">
                                          <p:stCondLst>
                                            <p:cond delay="4999"/>
                                          </p:stCondLst>
                                        </p:cTn>
                                        <p:tgtEl>
                                          <p:spTgt spid="4"/>
                                        </p:tgtEl>
                                        <p:attrNameLst>
                                          <p:attrName>style.visibility</p:attrName>
                                        </p:attrNameLst>
                                      </p:cBhvr>
                                      <p:to>
                                        <p:strVal val="hidden"/>
                                      </p:to>
                                    </p:set>
                                  </p:childTnLst>
                                </p:cTn>
                              </p:par>
                              <p:par>
                                <p:cTn id="47" presetID="1" presetClass="mediacall" presetSubtype="0" fill="hold" nodeType="withEffect">
                                  <p:stCondLst>
                                    <p:cond delay="0"/>
                                  </p:stCondLst>
                                  <p:childTnLst>
                                    <p:cmd type="call" cmd="playFrom(0.0)">
                                      <p:cBhvr>
                                        <p:cTn id="48" dur="4745"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49"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53536"/>
            <a:ext cx="8229600" cy="1143000"/>
          </a:xfrm>
        </p:spPr>
        <p:txBody>
          <a:bodyPr>
            <a:normAutofit fontScale="90000"/>
          </a:bodyPr>
          <a:lstStyle/>
          <a:p>
            <a:pPr marL="54864" eaLnBrk="1" fontAlgn="auto" hangingPunct="1">
              <a:spcAft>
                <a:spcPts val="0"/>
              </a:spcAft>
              <a:defRPr/>
            </a:pPr>
            <a:r>
              <a:rPr lang="en-US" sz="5300" b="1" u="sng" dirty="0" err="1" smtClean="0">
                <a:solidFill>
                  <a:schemeClr val="accent3">
                    <a:lumMod val="60000"/>
                    <a:lumOff val="40000"/>
                  </a:schemeClr>
                </a:solidFill>
                <a:latin typeface="Algerian" pitchFamily="82" charset="0"/>
              </a:rPr>
              <a:t>Suprafata</a:t>
            </a:r>
            <a:r>
              <a:rPr lang="en-US" dirty="0" smtClean="0">
                <a:solidFill>
                  <a:schemeClr val="tx2">
                    <a:tint val="100000"/>
                    <a:shade val="90000"/>
                    <a:satMod val="250000"/>
                    <a:alpha val="100000"/>
                  </a:schemeClr>
                </a:solidFill>
              </a:rPr>
              <a:t/>
            </a:r>
            <a:br>
              <a:rPr lang="en-US" dirty="0" smtClean="0">
                <a:solidFill>
                  <a:schemeClr val="tx2">
                    <a:tint val="100000"/>
                    <a:shade val="90000"/>
                    <a:satMod val="250000"/>
                    <a:alpha val="100000"/>
                  </a:schemeClr>
                </a:solidFill>
              </a:rPr>
            </a:br>
            <a:endParaRPr lang="ro-RO" dirty="0">
              <a:solidFill>
                <a:schemeClr val="tx2">
                  <a:tint val="100000"/>
                  <a:shade val="90000"/>
                  <a:satMod val="250000"/>
                  <a:alpha val="100000"/>
                </a:schemeClr>
              </a:solidFill>
            </a:endParaRPr>
          </a:p>
        </p:txBody>
      </p:sp>
      <p:pic>
        <p:nvPicPr>
          <p:cNvPr id="24579" name="Content Placeholder 3" descr="371662810tdlgvc_fs3-1024x768.jpg"/>
          <p:cNvPicPr>
            <a:picLocks noGrp="1" noChangeAspect="1"/>
          </p:cNvPicPr>
          <p:nvPr>
            <p:ph idx="1"/>
          </p:nvPr>
        </p:nvPicPr>
        <p:blipFill>
          <a:blip r:embed="rId3" cstate="print"/>
          <a:srcRect/>
          <a:stretch>
            <a:fillRect/>
          </a:stretch>
        </p:blipFill>
        <p:spPr>
          <a:xfrm>
            <a:off x="0" y="0"/>
            <a:ext cx="9144000" cy="6858000"/>
          </a:xfrm>
        </p:spPr>
      </p:pic>
      <p:sp>
        <p:nvSpPr>
          <p:cNvPr id="6" name="TextBox 5"/>
          <p:cNvSpPr txBox="1">
            <a:spLocks noChangeArrowheads="1"/>
          </p:cNvSpPr>
          <p:nvPr/>
        </p:nvSpPr>
        <p:spPr bwMode="auto">
          <a:xfrm>
            <a:off x="457200" y="1447800"/>
            <a:ext cx="7620000" cy="4400550"/>
          </a:xfrm>
          <a:prstGeom prst="rect">
            <a:avLst/>
          </a:prstGeom>
          <a:solidFill>
            <a:schemeClr val="accent1">
              <a:alpha val="34901"/>
            </a:schemeClr>
          </a:solidFill>
          <a:ln w="9525">
            <a:noFill/>
            <a:miter lim="800000"/>
            <a:headEnd/>
            <a:tailEnd/>
          </a:ln>
        </p:spPr>
        <p:txBody>
          <a:bodyPr>
            <a:spAutoFit/>
          </a:bodyPr>
          <a:lstStyle/>
          <a:p>
            <a:r>
              <a:rPr lang="ro-RO" sz="2800" i="1">
                <a:solidFill>
                  <a:srgbClr val="FF0000"/>
                </a:solidFill>
                <a:latin typeface="Comic Sans MS" pitchFamily="66" charset="0"/>
              </a:rPr>
              <a:t>Padurile Romaniei acopera mai mult de 25% din suprafata tarii. Padurile de conifere sunt presarate cu mesteacani si artari in zona joasa. Podisul Transilvaniei este acoperit cu paduri de stejari si fagi. Paduri intinse de stejari pot fi de asemenea gasite in Dobrogea, in Campia de vest si in partea de nord a campiei romane. Aici apar si multe caprioare, vulpi, ursi, rasi, veverite, soimi si bufnite.</a:t>
            </a:r>
          </a:p>
        </p:txBody>
      </p:sp>
      <p:sp>
        <p:nvSpPr>
          <p:cNvPr id="7" name="TextBox 6"/>
          <p:cNvSpPr txBox="1"/>
          <p:nvPr/>
        </p:nvSpPr>
        <p:spPr>
          <a:xfrm>
            <a:off x="2362200" y="152400"/>
            <a:ext cx="4343400" cy="1046163"/>
          </a:xfrm>
          <a:prstGeom prst="rect">
            <a:avLst/>
          </a:prstGeom>
          <a:noFill/>
        </p:spPr>
        <p:txBody>
          <a:bodyPr>
            <a:spAutoFit/>
          </a:bodyPr>
          <a:lstStyle/>
          <a:p>
            <a:pPr algn="ctr" fontAlgn="auto">
              <a:spcBef>
                <a:spcPts val="0"/>
              </a:spcBef>
              <a:spcAft>
                <a:spcPts val="0"/>
              </a:spcAft>
              <a:defRPr/>
            </a:pPr>
            <a:r>
              <a:rPr lang="en-US" sz="4400" i="1" u="sng" dirty="0" err="1">
                <a:solidFill>
                  <a:schemeClr val="accent5">
                    <a:lumMod val="60000"/>
                    <a:lumOff val="40000"/>
                  </a:schemeClr>
                </a:solidFill>
                <a:effectLst>
                  <a:outerShdw blurRad="38100" dist="38100" dir="2700000" algn="tl">
                    <a:srgbClr val="000000">
                      <a:alpha val="43137"/>
                    </a:srgbClr>
                  </a:outerShdw>
                </a:effectLst>
                <a:latin typeface="+mn-lt"/>
                <a:cs typeface="+mn-cs"/>
              </a:rPr>
              <a:t>Suprafata</a:t>
            </a:r>
            <a:endParaRPr lang="en-US" sz="4400" i="1" u="sng" dirty="0">
              <a:solidFill>
                <a:schemeClr val="accent5">
                  <a:lumMod val="60000"/>
                  <a:lumOff val="40000"/>
                </a:schemeClr>
              </a:solidFill>
              <a:effectLst>
                <a:outerShdw blurRad="38100" dist="38100" dir="2700000" algn="tl">
                  <a:srgbClr val="000000">
                    <a:alpha val="43137"/>
                  </a:srgbClr>
                </a:outerShdw>
              </a:effectLst>
              <a:latin typeface="+mn-lt"/>
              <a:cs typeface="+mn-cs"/>
            </a:endParaRPr>
          </a:p>
          <a:p>
            <a:pPr algn="ctr" fontAlgn="auto">
              <a:spcBef>
                <a:spcPts val="0"/>
              </a:spcBef>
              <a:spcAft>
                <a:spcPts val="0"/>
              </a:spcAft>
              <a:defRPr/>
            </a:pPr>
            <a:endParaRPr lang="ro-RO" i="1" u="sng" dirty="0">
              <a:solidFill>
                <a:schemeClr val="accent5">
                  <a:lumMod val="60000"/>
                  <a:lumOff val="40000"/>
                </a:schemeClr>
              </a:solidFill>
              <a:effectLst>
                <a:outerShdw blurRad="38100" dist="38100" dir="2700000" algn="tl">
                  <a:srgbClr val="000000">
                    <a:alpha val="43137"/>
                  </a:srgbClr>
                </a:outerShdw>
              </a:effectLst>
              <a:latin typeface="+mn-lt"/>
              <a:cs typeface="+mn-cs"/>
            </a:endParaRPr>
          </a:p>
        </p:txBody>
      </p:sp>
      <p:pic>
        <p:nvPicPr>
          <p:cNvPr id="8" name="MS910220008[1].wav">
            <a:hlinkClick r:id="" action="ppaction://media"/>
          </p:cNvPr>
          <p:cNvPicPr>
            <a:picLocks noRot="1" noChangeAspect="1"/>
          </p:cNvPicPr>
          <p:nvPr>
            <a:audioFile r:link="rId1"/>
          </p:nvPr>
        </p:nvPicPr>
        <p:blipFill>
          <a:blip r:embed="rId4" cstate="print"/>
          <a:srcRect/>
          <a:stretch>
            <a:fillRect/>
          </a:stretch>
        </p:blipFill>
        <p:spPr bwMode="auto">
          <a:xfrm>
            <a:off x="10287000" y="7391400"/>
            <a:ext cx="304800" cy="304800"/>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nodeType="afterEffect">
                                  <p:stCondLst>
                                    <p:cond delay="0"/>
                                  </p:stCondLst>
                                  <p:iterate type="lt">
                                    <p:tmPct val="50000"/>
                                  </p:iterate>
                                  <p:childTnLst>
                                    <p:set>
                                      <p:cBhvr>
                                        <p:cTn id="6" dur="1" fill="hold">
                                          <p:stCondLst>
                                            <p:cond delay="0"/>
                                          </p:stCondLst>
                                        </p:cTn>
                                        <p:tgtEl>
                                          <p:spTgt spid="7">
                                            <p:txEl>
                                              <p:pRg st="0" end="0"/>
                                            </p:txEl>
                                          </p:spTgt>
                                        </p:tgtEl>
                                        <p:attrNameLst>
                                          <p:attrName>style.visibility</p:attrName>
                                        </p:attrNameLst>
                                      </p:cBhvr>
                                      <p:to>
                                        <p:strVal val="visible"/>
                                      </p:to>
                                    </p:set>
                                    <p:set>
                                      <p:cBhvr>
                                        <p:cTn id="7" dur="455" fill="hold">
                                          <p:stCondLst>
                                            <p:cond delay="0"/>
                                          </p:stCondLst>
                                        </p:cTn>
                                        <p:tgtEl>
                                          <p:spTgt spid="7">
                                            <p:txEl>
                                              <p:pRg st="0" end="0"/>
                                            </p:txEl>
                                          </p:spTgt>
                                        </p:tgtEl>
                                        <p:attrNameLst>
                                          <p:attrName>style.rotation</p:attrName>
                                        </p:attrNameLst>
                                      </p:cBhvr>
                                      <p:to>
                                        <p:strVal val="-45.0"/>
                                      </p:to>
                                    </p:set>
                                    <p:anim calcmode="lin" valueType="num">
                                      <p:cBhvr>
                                        <p:cTn id="8" dur="455" fill="hold">
                                          <p:stCondLst>
                                            <p:cond delay="455"/>
                                          </p:stCondLst>
                                        </p:cTn>
                                        <p:tgtEl>
                                          <p:spTgt spid="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7">
                                            <p:txEl>
                                              <p:pRg st="0" end="0"/>
                                            </p:txEl>
                                          </p:spTgt>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7">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5000"/>
                            </p:stCondLst>
                            <p:childTnLst>
                              <p:par>
                                <p:cTn id="13" presetID="12" presetClass="entr" presetSubtype="4"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slide(fromBottom)">
                                      <p:cBhvr>
                                        <p:cTn id="15"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noAutofit/>
          </a:bodyPr>
          <a:lstStyle/>
          <a:p>
            <a:pPr marL="54864" algn="ctr" eaLnBrk="1" fontAlgn="auto" hangingPunct="1">
              <a:spcAft>
                <a:spcPts val="0"/>
              </a:spcAft>
              <a:defRPr/>
            </a:pPr>
            <a:r>
              <a:rPr lang="it-IT" sz="3600" dirty="0" smtClean="0">
                <a:solidFill>
                  <a:schemeClr val="tx2">
                    <a:tint val="100000"/>
                    <a:shade val="90000"/>
                    <a:satMod val="250000"/>
                    <a:alpha val="100000"/>
                  </a:schemeClr>
                </a:solidFill>
              </a:rPr>
              <a:t>ASPECTE GENERALE PRIVIND FONDUL FORESTIER AL ROMÂNIEI</a:t>
            </a:r>
            <a:endParaRPr lang="ro-RO" sz="3600" dirty="0">
              <a:solidFill>
                <a:schemeClr val="tx2">
                  <a:tint val="100000"/>
                  <a:shade val="90000"/>
                  <a:satMod val="250000"/>
                  <a:alpha val="100000"/>
                </a:schemeClr>
              </a:solidFill>
            </a:endParaRPr>
          </a:p>
        </p:txBody>
      </p:sp>
      <p:sp>
        <p:nvSpPr>
          <p:cNvPr id="3" name="Content Placeholder 2"/>
          <p:cNvSpPr>
            <a:spLocks noGrp="1"/>
          </p:cNvSpPr>
          <p:nvPr>
            <p:ph idx="1"/>
          </p:nvPr>
        </p:nvSpPr>
        <p:spPr/>
        <p:txBody>
          <a:bodyPr>
            <a:normAutofit fontScale="77500" lnSpcReduction="20000"/>
          </a:bodyPr>
          <a:lstStyle/>
          <a:p>
            <a:pPr eaLnBrk="1" fontAlgn="auto" hangingPunct="1">
              <a:spcBef>
                <a:spcPts val="0"/>
              </a:spcBef>
              <a:spcAft>
                <a:spcPts val="0"/>
              </a:spcAft>
              <a:buFont typeface="Wingdings 2"/>
              <a:buChar char=""/>
              <a:defRPr/>
            </a:pPr>
            <a:r>
              <a:rPr lang="vi-VN" b="1" dirty="0" smtClean="0"/>
              <a:t>Suprafata totala a fondului forestier national 6,5 mil. ha</a:t>
            </a:r>
            <a:endParaRPr lang="vi-VN" dirty="0" smtClean="0"/>
          </a:p>
          <a:p>
            <a:pPr eaLnBrk="1" fontAlgn="auto" hangingPunct="1">
              <a:spcBef>
                <a:spcPts val="0"/>
              </a:spcBef>
              <a:spcAft>
                <a:spcPts val="0"/>
              </a:spcAft>
              <a:buFont typeface="Wingdings 2"/>
              <a:buChar char=""/>
              <a:defRPr/>
            </a:pPr>
            <a:r>
              <a:rPr lang="vi-VN" dirty="0" smtClean="0"/>
              <a:t>- din care proprietate publica a statului 3,4 mil. ha (52,2%)</a:t>
            </a:r>
          </a:p>
          <a:p>
            <a:pPr eaLnBrk="1" fontAlgn="auto" hangingPunct="1">
              <a:spcBef>
                <a:spcPts val="0"/>
              </a:spcBef>
              <a:spcAft>
                <a:spcPts val="0"/>
              </a:spcAft>
              <a:buFont typeface="Wingdings 2"/>
              <a:buChar char=""/>
              <a:defRPr/>
            </a:pPr>
            <a:r>
              <a:rPr lang="vi-VN" b="1" dirty="0" smtClean="0"/>
              <a:t>Terenuri acoperite cu padure 6,3 mil. ha</a:t>
            </a:r>
            <a:endParaRPr lang="vi-VN" dirty="0" smtClean="0"/>
          </a:p>
          <a:p>
            <a:pPr eaLnBrk="1" fontAlgn="auto" hangingPunct="1">
              <a:spcBef>
                <a:spcPts val="0"/>
              </a:spcBef>
              <a:spcAft>
                <a:spcPts val="0"/>
              </a:spcAft>
              <a:buFont typeface="Wingdings 2"/>
              <a:buChar char=""/>
              <a:defRPr/>
            </a:pPr>
            <a:r>
              <a:rPr lang="vi-VN" dirty="0" smtClean="0"/>
              <a:t>- din care proprietate publica a statului 3,3 mil. ha (52,4%)</a:t>
            </a:r>
          </a:p>
          <a:p>
            <a:pPr eaLnBrk="1" fontAlgn="auto" hangingPunct="1">
              <a:spcBef>
                <a:spcPts val="0"/>
              </a:spcBef>
              <a:spcAft>
                <a:spcPts val="0"/>
              </a:spcAft>
              <a:buFont typeface="Wingdings 2"/>
              <a:buChar char=""/>
              <a:defRPr/>
            </a:pPr>
            <a:r>
              <a:rPr lang="vi-VN" b="1" dirty="0" smtClean="0"/>
              <a:t>Compozitia padurilor României</a:t>
            </a:r>
            <a:endParaRPr lang="vi-VN" dirty="0" smtClean="0"/>
          </a:p>
          <a:p>
            <a:pPr eaLnBrk="1" fontAlgn="auto" hangingPunct="1">
              <a:spcBef>
                <a:spcPts val="0"/>
              </a:spcBef>
              <a:spcAft>
                <a:spcPts val="0"/>
              </a:spcAft>
              <a:buFont typeface="Wingdings 2"/>
              <a:buChar char=""/>
              <a:defRPr/>
            </a:pPr>
            <a:r>
              <a:rPr lang="vi-VN" dirty="0" smtClean="0"/>
              <a:t>rasinoase 29,9 %</a:t>
            </a:r>
          </a:p>
          <a:p>
            <a:pPr eaLnBrk="1" fontAlgn="auto" hangingPunct="1">
              <a:spcBef>
                <a:spcPts val="0"/>
              </a:spcBef>
              <a:spcAft>
                <a:spcPts val="0"/>
              </a:spcAft>
              <a:buFont typeface="Wingdings 2"/>
              <a:buChar char=""/>
              <a:defRPr/>
            </a:pPr>
            <a:r>
              <a:rPr lang="vi-VN" dirty="0" smtClean="0"/>
              <a:t>fag 31,5 %</a:t>
            </a:r>
          </a:p>
          <a:p>
            <a:pPr eaLnBrk="1" fontAlgn="auto" hangingPunct="1">
              <a:spcBef>
                <a:spcPts val="0"/>
              </a:spcBef>
              <a:spcAft>
                <a:spcPts val="0"/>
              </a:spcAft>
              <a:buFont typeface="Wingdings 2"/>
              <a:buChar char=""/>
              <a:defRPr/>
            </a:pPr>
            <a:r>
              <a:rPr lang="vi-VN" dirty="0" smtClean="0"/>
              <a:t>stejar 18,0 %</a:t>
            </a:r>
          </a:p>
          <a:p>
            <a:pPr eaLnBrk="1" fontAlgn="auto" hangingPunct="1">
              <a:spcBef>
                <a:spcPts val="0"/>
              </a:spcBef>
              <a:spcAft>
                <a:spcPts val="0"/>
              </a:spcAft>
              <a:buFont typeface="Wingdings 2"/>
              <a:buChar char=""/>
              <a:defRPr/>
            </a:pPr>
            <a:r>
              <a:rPr lang="vi-VN" dirty="0" smtClean="0"/>
              <a:t>diverse alte specii tari 15,7 %</a:t>
            </a:r>
          </a:p>
          <a:p>
            <a:pPr eaLnBrk="1" fontAlgn="auto" hangingPunct="1">
              <a:spcBef>
                <a:spcPts val="0"/>
              </a:spcBef>
              <a:spcAft>
                <a:spcPts val="0"/>
              </a:spcAft>
              <a:buFont typeface="Wingdings 2"/>
              <a:buChar char=""/>
              <a:defRPr/>
            </a:pPr>
            <a:r>
              <a:rPr lang="vi-VN" dirty="0" smtClean="0"/>
              <a:t>diverse specii moi 4,9 %</a:t>
            </a:r>
          </a:p>
          <a:p>
            <a:pPr eaLnBrk="1" fontAlgn="auto" hangingPunct="1">
              <a:spcBef>
                <a:spcPts val="0"/>
              </a:spcBef>
              <a:spcAft>
                <a:spcPts val="0"/>
              </a:spcAft>
              <a:buFont typeface="Wingdings 2"/>
              <a:buChar char=""/>
              <a:defRPr/>
            </a:pPr>
            <a:r>
              <a:rPr lang="vi-VN" b="1" dirty="0" smtClean="0"/>
              <a:t>Volumul de masă lemnoasă pe picior 1.350 mil mc</a:t>
            </a:r>
            <a:endParaRPr lang="vi-VN" dirty="0" smtClean="0"/>
          </a:p>
          <a:p>
            <a:pPr eaLnBrk="1" fontAlgn="auto" hangingPunct="1">
              <a:spcBef>
                <a:spcPts val="0"/>
              </a:spcBef>
              <a:spcAft>
                <a:spcPts val="0"/>
              </a:spcAft>
              <a:buFont typeface="Wingdings 2"/>
              <a:buChar char=""/>
              <a:defRPr/>
            </a:pPr>
            <a:r>
              <a:rPr lang="vi-VN" dirty="0" smtClean="0"/>
              <a:t>(39% rasinoase, 37% fag, 13% stejar oi 11% alte foioase)</a:t>
            </a:r>
          </a:p>
          <a:p>
            <a:pPr eaLnBrk="1" fontAlgn="auto" hangingPunct="1">
              <a:spcBef>
                <a:spcPts val="0"/>
              </a:spcBef>
              <a:spcAft>
                <a:spcPts val="0"/>
              </a:spcAft>
              <a:buFont typeface="Wingdings 2"/>
              <a:buChar char=""/>
              <a:defRPr/>
            </a:pPr>
            <a:r>
              <a:rPr lang="vi-VN" b="1" dirty="0" smtClean="0"/>
              <a:t>Volumul mediu de masa lemnoasa la hectar 217 mc</a:t>
            </a:r>
            <a:endParaRPr lang="vi-VN" dirty="0" smtClean="0"/>
          </a:p>
          <a:p>
            <a:pPr eaLnBrk="1" fontAlgn="auto" hangingPunct="1">
              <a:spcBef>
                <a:spcPts val="0"/>
              </a:spcBef>
              <a:spcAft>
                <a:spcPts val="0"/>
              </a:spcAft>
              <a:buFont typeface="Wingdings 2"/>
              <a:buChar char=""/>
              <a:defRPr/>
            </a:pPr>
            <a:r>
              <a:rPr lang="vi-VN" b="1" dirty="0" smtClean="0"/>
              <a:t>Cresterea medie anuala la hectar 5,6 mc</a:t>
            </a:r>
            <a:endParaRPr lang="vi-VN" dirty="0" smtClean="0"/>
          </a:p>
          <a:p>
            <a:pPr eaLnBrk="1" fontAlgn="auto" hangingPunct="1">
              <a:spcBef>
                <a:spcPts val="0"/>
              </a:spcBef>
              <a:spcAft>
                <a:spcPts val="0"/>
              </a:spcAft>
              <a:buFont typeface="Wingdings 2"/>
              <a:buChar char=""/>
              <a:defRPr/>
            </a:pPr>
            <a:endParaRPr lang="ro-RO" dirty="0"/>
          </a:p>
        </p:txBody>
      </p:sp>
      <p:pic>
        <p:nvPicPr>
          <p:cNvPr id="3074" name="Picture 2" descr="C:\Users\Filip\AppData\Local\Microsoft\Windows\Temporary Internet Files\Content.IE5\E0PF1TMP\MP900430822[1].jpg"/>
          <p:cNvPicPr>
            <a:picLocks noChangeAspect="1" noChangeArrowheads="1"/>
          </p:cNvPicPr>
          <p:nvPr/>
        </p:nvPicPr>
        <p:blipFill>
          <a:blip r:embed="rId2" cstate="print"/>
          <a:srcRect/>
          <a:stretch>
            <a:fillRect/>
          </a:stretch>
        </p:blipFill>
        <p:spPr bwMode="auto">
          <a:xfrm>
            <a:off x="5257800" y="2895600"/>
            <a:ext cx="3014663" cy="1828800"/>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54" presetClass="entr" presetSubtype="0" accel="10000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14" dur="5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5" dur="5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6" dur="5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7" dur="500"/>
                                        <p:tgtEl>
                                          <p:spTgt spid="3">
                                            <p:txEl>
                                              <p:pRg st="0" end="0"/>
                                            </p:txEl>
                                          </p:spTgt>
                                        </p:tgtEl>
                                      </p:cBhvr>
                                    </p:animEffect>
                                  </p:childTnLst>
                                </p:cTn>
                              </p:par>
                              <p:par>
                                <p:cTn id="18" presetID="54" presetClass="entr" presetSubtype="0" accel="100000"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500" fill="hold"/>
                                        <p:tgtEl>
                                          <p:spTgt spid="3">
                                            <p:txEl>
                                              <p:pRg st="1" end="1"/>
                                            </p:txEl>
                                          </p:spTgt>
                                        </p:tgtEl>
                                        <p:attrNameLst>
                                          <p:attrName>ppt_w</p:attrName>
                                        </p:attrNameLst>
                                      </p:cBhvr>
                                      <p:tavLst>
                                        <p:tav tm="0">
                                          <p:val>
                                            <p:strVal val="#ppt_w*0.05"/>
                                          </p:val>
                                        </p:tav>
                                        <p:tav tm="100000">
                                          <p:val>
                                            <p:strVal val="#ppt_w"/>
                                          </p:val>
                                        </p:tav>
                                      </p:tavLst>
                                    </p:anim>
                                    <p:anim calcmode="lin" valueType="num">
                                      <p:cBhvr>
                                        <p:cTn id="21" dur="5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22" dur="5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3" dur="5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24" dur="500"/>
                                        <p:tgtEl>
                                          <p:spTgt spid="3">
                                            <p:txEl>
                                              <p:pRg st="1" end="1"/>
                                            </p:txEl>
                                          </p:spTgt>
                                        </p:tgtEl>
                                      </p:cBhvr>
                                    </p:animEffect>
                                  </p:childTnLst>
                                </p:cTn>
                              </p:par>
                              <p:par>
                                <p:cTn id="25" presetID="54" presetClass="entr" presetSubtype="0" accel="100000" fill="hold"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ppt_w</p:attrName>
                                        </p:attrNameLst>
                                      </p:cBhvr>
                                      <p:tavLst>
                                        <p:tav tm="0">
                                          <p:val>
                                            <p:strVal val="#ppt_w*0.05"/>
                                          </p:val>
                                        </p:tav>
                                        <p:tav tm="100000">
                                          <p:val>
                                            <p:strVal val="#ppt_w"/>
                                          </p:val>
                                        </p:tav>
                                      </p:tavLst>
                                    </p:anim>
                                    <p:anim calcmode="lin" valueType="num">
                                      <p:cBhvr>
                                        <p:cTn id="28" dur="5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29" dur="5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30" dur="5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31" dur="500"/>
                                        <p:tgtEl>
                                          <p:spTgt spid="3">
                                            <p:txEl>
                                              <p:pRg st="2" end="2"/>
                                            </p:txEl>
                                          </p:spTgt>
                                        </p:tgtEl>
                                      </p:cBhvr>
                                    </p:animEffect>
                                  </p:childTnLst>
                                </p:cTn>
                              </p:par>
                              <p:par>
                                <p:cTn id="32" presetID="54" presetClass="entr" presetSubtype="0" accel="100000" fill="hold" nodeType="with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500" fill="hold"/>
                                        <p:tgtEl>
                                          <p:spTgt spid="3">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3">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3">
                                            <p:txEl>
                                              <p:pRg st="3" end="3"/>
                                            </p:txEl>
                                          </p:spTgt>
                                        </p:tgtEl>
                                      </p:cBhvr>
                                    </p:animEffect>
                                  </p:childTnLst>
                                </p:cTn>
                              </p:par>
                              <p:par>
                                <p:cTn id="39" presetID="54" presetClass="entr" presetSubtype="0" accel="100000" fill="hold" nodeType="with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p:cTn id="41" dur="500" fill="hold"/>
                                        <p:tgtEl>
                                          <p:spTgt spid="3">
                                            <p:txEl>
                                              <p:pRg st="4" end="4"/>
                                            </p:txEl>
                                          </p:spTgt>
                                        </p:tgtEl>
                                        <p:attrNameLst>
                                          <p:attrName>ppt_w</p:attrName>
                                        </p:attrNameLst>
                                      </p:cBhvr>
                                      <p:tavLst>
                                        <p:tav tm="0">
                                          <p:val>
                                            <p:strVal val="#ppt_w*0.05"/>
                                          </p:val>
                                        </p:tav>
                                        <p:tav tm="100000">
                                          <p:val>
                                            <p:strVal val="#ppt_w"/>
                                          </p:val>
                                        </p:tav>
                                      </p:tavLst>
                                    </p:anim>
                                    <p:anim calcmode="lin" valueType="num">
                                      <p:cBhvr>
                                        <p:cTn id="42" dur="5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43" dur="5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44" dur="500" fill="hold"/>
                                        <p:tgtEl>
                                          <p:spTgt spid="3">
                                            <p:txEl>
                                              <p:pRg st="4" end="4"/>
                                            </p:txEl>
                                          </p:spTgt>
                                        </p:tgtEl>
                                        <p:attrNameLst>
                                          <p:attrName>ppt_y</p:attrName>
                                        </p:attrNameLst>
                                      </p:cBhvr>
                                      <p:tavLst>
                                        <p:tav tm="0">
                                          <p:val>
                                            <p:strVal val="#ppt_y"/>
                                          </p:val>
                                        </p:tav>
                                        <p:tav tm="100000">
                                          <p:val>
                                            <p:strVal val="#ppt_y"/>
                                          </p:val>
                                        </p:tav>
                                      </p:tavLst>
                                    </p:anim>
                                    <p:animEffect transition="in" filter="fade">
                                      <p:cBhvr>
                                        <p:cTn id="45" dur="500"/>
                                        <p:tgtEl>
                                          <p:spTgt spid="3">
                                            <p:txEl>
                                              <p:pRg st="4" end="4"/>
                                            </p:txEl>
                                          </p:spTgt>
                                        </p:tgtEl>
                                      </p:cBhvr>
                                    </p:animEffect>
                                  </p:childTnLst>
                                </p:cTn>
                              </p:par>
                              <p:par>
                                <p:cTn id="46" presetID="54" presetClass="entr" presetSubtype="0" accel="100000" fill="hold" nodeType="with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 calcmode="lin" valueType="num">
                                      <p:cBhvr>
                                        <p:cTn id="48" dur="500" fill="hold"/>
                                        <p:tgtEl>
                                          <p:spTgt spid="3">
                                            <p:txEl>
                                              <p:pRg st="5" end="5"/>
                                            </p:txEl>
                                          </p:spTgt>
                                        </p:tgtEl>
                                        <p:attrNameLst>
                                          <p:attrName>ppt_w</p:attrName>
                                        </p:attrNameLst>
                                      </p:cBhvr>
                                      <p:tavLst>
                                        <p:tav tm="0">
                                          <p:val>
                                            <p:strVal val="#ppt_w*0.05"/>
                                          </p:val>
                                        </p:tav>
                                        <p:tav tm="100000">
                                          <p:val>
                                            <p:strVal val="#ppt_w"/>
                                          </p:val>
                                        </p:tav>
                                      </p:tavLst>
                                    </p:anim>
                                    <p:anim calcmode="lin" valueType="num">
                                      <p:cBhvr>
                                        <p:cTn id="49" dur="500" fill="hold"/>
                                        <p:tgtEl>
                                          <p:spTgt spid="3">
                                            <p:txEl>
                                              <p:pRg st="5" end="5"/>
                                            </p:txEl>
                                          </p:spTgt>
                                        </p:tgtEl>
                                        <p:attrNameLst>
                                          <p:attrName>ppt_h</p:attrName>
                                        </p:attrNameLst>
                                      </p:cBhvr>
                                      <p:tavLst>
                                        <p:tav tm="0">
                                          <p:val>
                                            <p:strVal val="#ppt_h"/>
                                          </p:val>
                                        </p:tav>
                                        <p:tav tm="100000">
                                          <p:val>
                                            <p:strVal val="#ppt_h"/>
                                          </p:val>
                                        </p:tav>
                                      </p:tavLst>
                                    </p:anim>
                                    <p:anim calcmode="lin" valueType="num">
                                      <p:cBhvr>
                                        <p:cTn id="50" dur="5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51" dur="500" fill="hold"/>
                                        <p:tgtEl>
                                          <p:spTgt spid="3">
                                            <p:txEl>
                                              <p:pRg st="5" end="5"/>
                                            </p:txEl>
                                          </p:spTgt>
                                        </p:tgtEl>
                                        <p:attrNameLst>
                                          <p:attrName>ppt_y</p:attrName>
                                        </p:attrNameLst>
                                      </p:cBhvr>
                                      <p:tavLst>
                                        <p:tav tm="0">
                                          <p:val>
                                            <p:strVal val="#ppt_y"/>
                                          </p:val>
                                        </p:tav>
                                        <p:tav tm="100000">
                                          <p:val>
                                            <p:strVal val="#ppt_y"/>
                                          </p:val>
                                        </p:tav>
                                      </p:tavLst>
                                    </p:anim>
                                    <p:animEffect transition="in" filter="fade">
                                      <p:cBhvr>
                                        <p:cTn id="52" dur="500"/>
                                        <p:tgtEl>
                                          <p:spTgt spid="3">
                                            <p:txEl>
                                              <p:pRg st="5" end="5"/>
                                            </p:txEl>
                                          </p:spTgt>
                                        </p:tgtEl>
                                      </p:cBhvr>
                                    </p:animEffect>
                                  </p:childTnLst>
                                </p:cTn>
                              </p:par>
                              <p:par>
                                <p:cTn id="53" presetID="54" presetClass="entr" presetSubtype="0" accel="100000" fill="hold" nodeType="with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p:cTn id="55" dur="500" fill="hold"/>
                                        <p:tgtEl>
                                          <p:spTgt spid="3">
                                            <p:txEl>
                                              <p:pRg st="6" end="6"/>
                                            </p:txEl>
                                          </p:spTgt>
                                        </p:tgtEl>
                                        <p:attrNameLst>
                                          <p:attrName>ppt_w</p:attrName>
                                        </p:attrNameLst>
                                      </p:cBhvr>
                                      <p:tavLst>
                                        <p:tav tm="0">
                                          <p:val>
                                            <p:strVal val="#ppt_w*0.05"/>
                                          </p:val>
                                        </p:tav>
                                        <p:tav tm="100000">
                                          <p:val>
                                            <p:strVal val="#ppt_w"/>
                                          </p:val>
                                        </p:tav>
                                      </p:tavLst>
                                    </p:anim>
                                    <p:anim calcmode="lin" valueType="num">
                                      <p:cBhvr>
                                        <p:cTn id="56" dur="500" fill="hold"/>
                                        <p:tgtEl>
                                          <p:spTgt spid="3">
                                            <p:txEl>
                                              <p:pRg st="6" end="6"/>
                                            </p:txEl>
                                          </p:spTgt>
                                        </p:tgtEl>
                                        <p:attrNameLst>
                                          <p:attrName>ppt_h</p:attrName>
                                        </p:attrNameLst>
                                      </p:cBhvr>
                                      <p:tavLst>
                                        <p:tav tm="0">
                                          <p:val>
                                            <p:strVal val="#ppt_h"/>
                                          </p:val>
                                        </p:tav>
                                        <p:tav tm="100000">
                                          <p:val>
                                            <p:strVal val="#ppt_h"/>
                                          </p:val>
                                        </p:tav>
                                      </p:tavLst>
                                    </p:anim>
                                    <p:anim calcmode="lin" valueType="num">
                                      <p:cBhvr>
                                        <p:cTn id="57" dur="5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58" dur="500" fill="hold"/>
                                        <p:tgtEl>
                                          <p:spTgt spid="3">
                                            <p:txEl>
                                              <p:pRg st="6" end="6"/>
                                            </p:txEl>
                                          </p:spTgt>
                                        </p:tgtEl>
                                        <p:attrNameLst>
                                          <p:attrName>ppt_y</p:attrName>
                                        </p:attrNameLst>
                                      </p:cBhvr>
                                      <p:tavLst>
                                        <p:tav tm="0">
                                          <p:val>
                                            <p:strVal val="#ppt_y"/>
                                          </p:val>
                                        </p:tav>
                                        <p:tav tm="100000">
                                          <p:val>
                                            <p:strVal val="#ppt_y"/>
                                          </p:val>
                                        </p:tav>
                                      </p:tavLst>
                                    </p:anim>
                                    <p:animEffect transition="in" filter="fade">
                                      <p:cBhvr>
                                        <p:cTn id="59" dur="500"/>
                                        <p:tgtEl>
                                          <p:spTgt spid="3">
                                            <p:txEl>
                                              <p:pRg st="6" end="6"/>
                                            </p:txEl>
                                          </p:spTgt>
                                        </p:tgtEl>
                                      </p:cBhvr>
                                    </p:animEffect>
                                  </p:childTnLst>
                                </p:cTn>
                              </p:par>
                              <p:par>
                                <p:cTn id="60" presetID="54" presetClass="entr" presetSubtype="0" accel="100000" fill="hold" nodeType="withEffect">
                                  <p:stCondLst>
                                    <p:cond delay="0"/>
                                  </p:stCondLst>
                                  <p:childTnLst>
                                    <p:set>
                                      <p:cBhvr>
                                        <p:cTn id="61" dur="1" fill="hold">
                                          <p:stCondLst>
                                            <p:cond delay="0"/>
                                          </p:stCondLst>
                                        </p:cTn>
                                        <p:tgtEl>
                                          <p:spTgt spid="3">
                                            <p:txEl>
                                              <p:pRg st="7" end="7"/>
                                            </p:txEl>
                                          </p:spTgt>
                                        </p:tgtEl>
                                        <p:attrNameLst>
                                          <p:attrName>style.visibility</p:attrName>
                                        </p:attrNameLst>
                                      </p:cBhvr>
                                      <p:to>
                                        <p:strVal val="visible"/>
                                      </p:to>
                                    </p:set>
                                    <p:anim calcmode="lin" valueType="num">
                                      <p:cBhvr>
                                        <p:cTn id="62" dur="500" fill="hold"/>
                                        <p:tgtEl>
                                          <p:spTgt spid="3">
                                            <p:txEl>
                                              <p:pRg st="7" end="7"/>
                                            </p:txEl>
                                          </p:spTgt>
                                        </p:tgtEl>
                                        <p:attrNameLst>
                                          <p:attrName>ppt_w</p:attrName>
                                        </p:attrNameLst>
                                      </p:cBhvr>
                                      <p:tavLst>
                                        <p:tav tm="0">
                                          <p:val>
                                            <p:strVal val="#ppt_w*0.05"/>
                                          </p:val>
                                        </p:tav>
                                        <p:tav tm="100000">
                                          <p:val>
                                            <p:strVal val="#ppt_w"/>
                                          </p:val>
                                        </p:tav>
                                      </p:tavLst>
                                    </p:anim>
                                    <p:anim calcmode="lin" valueType="num">
                                      <p:cBhvr>
                                        <p:cTn id="63" dur="500" fill="hold"/>
                                        <p:tgtEl>
                                          <p:spTgt spid="3">
                                            <p:txEl>
                                              <p:pRg st="7" end="7"/>
                                            </p:txEl>
                                          </p:spTgt>
                                        </p:tgtEl>
                                        <p:attrNameLst>
                                          <p:attrName>ppt_h</p:attrName>
                                        </p:attrNameLst>
                                      </p:cBhvr>
                                      <p:tavLst>
                                        <p:tav tm="0">
                                          <p:val>
                                            <p:strVal val="#ppt_h"/>
                                          </p:val>
                                        </p:tav>
                                        <p:tav tm="100000">
                                          <p:val>
                                            <p:strVal val="#ppt_h"/>
                                          </p:val>
                                        </p:tav>
                                      </p:tavLst>
                                    </p:anim>
                                    <p:anim calcmode="lin" valueType="num">
                                      <p:cBhvr>
                                        <p:cTn id="64" dur="5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65" dur="500" fill="hold"/>
                                        <p:tgtEl>
                                          <p:spTgt spid="3">
                                            <p:txEl>
                                              <p:pRg st="7" end="7"/>
                                            </p:txEl>
                                          </p:spTgt>
                                        </p:tgtEl>
                                        <p:attrNameLst>
                                          <p:attrName>ppt_y</p:attrName>
                                        </p:attrNameLst>
                                      </p:cBhvr>
                                      <p:tavLst>
                                        <p:tav tm="0">
                                          <p:val>
                                            <p:strVal val="#ppt_y"/>
                                          </p:val>
                                        </p:tav>
                                        <p:tav tm="100000">
                                          <p:val>
                                            <p:strVal val="#ppt_y"/>
                                          </p:val>
                                        </p:tav>
                                      </p:tavLst>
                                    </p:anim>
                                    <p:animEffect transition="in" filter="fade">
                                      <p:cBhvr>
                                        <p:cTn id="66" dur="500"/>
                                        <p:tgtEl>
                                          <p:spTgt spid="3">
                                            <p:txEl>
                                              <p:pRg st="7" end="7"/>
                                            </p:txEl>
                                          </p:spTgt>
                                        </p:tgtEl>
                                      </p:cBhvr>
                                    </p:animEffect>
                                  </p:childTnLst>
                                </p:cTn>
                              </p:par>
                              <p:par>
                                <p:cTn id="67" presetID="54" presetClass="entr" presetSubtype="0" accel="100000" fill="hold" nodeType="withEffect">
                                  <p:stCondLst>
                                    <p:cond delay="0"/>
                                  </p:stCondLst>
                                  <p:childTnLst>
                                    <p:set>
                                      <p:cBhvr>
                                        <p:cTn id="68" dur="1" fill="hold">
                                          <p:stCondLst>
                                            <p:cond delay="0"/>
                                          </p:stCondLst>
                                        </p:cTn>
                                        <p:tgtEl>
                                          <p:spTgt spid="3">
                                            <p:txEl>
                                              <p:pRg st="8" end="8"/>
                                            </p:txEl>
                                          </p:spTgt>
                                        </p:tgtEl>
                                        <p:attrNameLst>
                                          <p:attrName>style.visibility</p:attrName>
                                        </p:attrNameLst>
                                      </p:cBhvr>
                                      <p:to>
                                        <p:strVal val="visible"/>
                                      </p:to>
                                    </p:set>
                                    <p:anim calcmode="lin" valueType="num">
                                      <p:cBhvr>
                                        <p:cTn id="69" dur="500" fill="hold"/>
                                        <p:tgtEl>
                                          <p:spTgt spid="3">
                                            <p:txEl>
                                              <p:pRg st="8" end="8"/>
                                            </p:txEl>
                                          </p:spTgt>
                                        </p:tgtEl>
                                        <p:attrNameLst>
                                          <p:attrName>ppt_w</p:attrName>
                                        </p:attrNameLst>
                                      </p:cBhvr>
                                      <p:tavLst>
                                        <p:tav tm="0">
                                          <p:val>
                                            <p:strVal val="#ppt_w*0.05"/>
                                          </p:val>
                                        </p:tav>
                                        <p:tav tm="100000">
                                          <p:val>
                                            <p:strVal val="#ppt_w"/>
                                          </p:val>
                                        </p:tav>
                                      </p:tavLst>
                                    </p:anim>
                                    <p:anim calcmode="lin" valueType="num">
                                      <p:cBhvr>
                                        <p:cTn id="70" dur="500" fill="hold"/>
                                        <p:tgtEl>
                                          <p:spTgt spid="3">
                                            <p:txEl>
                                              <p:pRg st="8" end="8"/>
                                            </p:txEl>
                                          </p:spTgt>
                                        </p:tgtEl>
                                        <p:attrNameLst>
                                          <p:attrName>ppt_h</p:attrName>
                                        </p:attrNameLst>
                                      </p:cBhvr>
                                      <p:tavLst>
                                        <p:tav tm="0">
                                          <p:val>
                                            <p:strVal val="#ppt_h"/>
                                          </p:val>
                                        </p:tav>
                                        <p:tav tm="100000">
                                          <p:val>
                                            <p:strVal val="#ppt_h"/>
                                          </p:val>
                                        </p:tav>
                                      </p:tavLst>
                                    </p:anim>
                                    <p:anim calcmode="lin" valueType="num">
                                      <p:cBhvr>
                                        <p:cTn id="71" dur="5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72" dur="500" fill="hold"/>
                                        <p:tgtEl>
                                          <p:spTgt spid="3">
                                            <p:txEl>
                                              <p:pRg st="8" end="8"/>
                                            </p:txEl>
                                          </p:spTgt>
                                        </p:tgtEl>
                                        <p:attrNameLst>
                                          <p:attrName>ppt_y</p:attrName>
                                        </p:attrNameLst>
                                      </p:cBhvr>
                                      <p:tavLst>
                                        <p:tav tm="0">
                                          <p:val>
                                            <p:strVal val="#ppt_y"/>
                                          </p:val>
                                        </p:tav>
                                        <p:tav tm="100000">
                                          <p:val>
                                            <p:strVal val="#ppt_y"/>
                                          </p:val>
                                        </p:tav>
                                      </p:tavLst>
                                    </p:anim>
                                    <p:animEffect transition="in" filter="fade">
                                      <p:cBhvr>
                                        <p:cTn id="73" dur="500"/>
                                        <p:tgtEl>
                                          <p:spTgt spid="3">
                                            <p:txEl>
                                              <p:pRg st="8" end="8"/>
                                            </p:txEl>
                                          </p:spTgt>
                                        </p:tgtEl>
                                      </p:cBhvr>
                                    </p:animEffect>
                                  </p:childTnLst>
                                </p:cTn>
                              </p:par>
                              <p:par>
                                <p:cTn id="74" presetID="54" presetClass="entr" presetSubtype="0" accel="100000" fill="hold" nodeType="withEffect">
                                  <p:stCondLst>
                                    <p:cond delay="0"/>
                                  </p:stCondLst>
                                  <p:childTnLst>
                                    <p:set>
                                      <p:cBhvr>
                                        <p:cTn id="75" dur="1" fill="hold">
                                          <p:stCondLst>
                                            <p:cond delay="0"/>
                                          </p:stCondLst>
                                        </p:cTn>
                                        <p:tgtEl>
                                          <p:spTgt spid="3">
                                            <p:txEl>
                                              <p:pRg st="9" end="9"/>
                                            </p:txEl>
                                          </p:spTgt>
                                        </p:tgtEl>
                                        <p:attrNameLst>
                                          <p:attrName>style.visibility</p:attrName>
                                        </p:attrNameLst>
                                      </p:cBhvr>
                                      <p:to>
                                        <p:strVal val="visible"/>
                                      </p:to>
                                    </p:set>
                                    <p:anim calcmode="lin" valueType="num">
                                      <p:cBhvr>
                                        <p:cTn id="76" dur="500" fill="hold"/>
                                        <p:tgtEl>
                                          <p:spTgt spid="3">
                                            <p:txEl>
                                              <p:pRg st="9" end="9"/>
                                            </p:txEl>
                                          </p:spTgt>
                                        </p:tgtEl>
                                        <p:attrNameLst>
                                          <p:attrName>ppt_w</p:attrName>
                                        </p:attrNameLst>
                                      </p:cBhvr>
                                      <p:tavLst>
                                        <p:tav tm="0">
                                          <p:val>
                                            <p:strVal val="#ppt_w*0.05"/>
                                          </p:val>
                                        </p:tav>
                                        <p:tav tm="100000">
                                          <p:val>
                                            <p:strVal val="#ppt_w"/>
                                          </p:val>
                                        </p:tav>
                                      </p:tavLst>
                                    </p:anim>
                                    <p:anim calcmode="lin" valueType="num">
                                      <p:cBhvr>
                                        <p:cTn id="77" dur="500" fill="hold"/>
                                        <p:tgtEl>
                                          <p:spTgt spid="3">
                                            <p:txEl>
                                              <p:pRg st="9" end="9"/>
                                            </p:txEl>
                                          </p:spTgt>
                                        </p:tgtEl>
                                        <p:attrNameLst>
                                          <p:attrName>ppt_h</p:attrName>
                                        </p:attrNameLst>
                                      </p:cBhvr>
                                      <p:tavLst>
                                        <p:tav tm="0">
                                          <p:val>
                                            <p:strVal val="#ppt_h"/>
                                          </p:val>
                                        </p:tav>
                                        <p:tav tm="100000">
                                          <p:val>
                                            <p:strVal val="#ppt_h"/>
                                          </p:val>
                                        </p:tav>
                                      </p:tavLst>
                                    </p:anim>
                                    <p:anim calcmode="lin" valueType="num">
                                      <p:cBhvr>
                                        <p:cTn id="78" dur="500" fill="hold"/>
                                        <p:tgtEl>
                                          <p:spTgt spid="3">
                                            <p:txEl>
                                              <p:pRg st="9" end="9"/>
                                            </p:txEl>
                                          </p:spTgt>
                                        </p:tgtEl>
                                        <p:attrNameLst>
                                          <p:attrName>ppt_x</p:attrName>
                                        </p:attrNameLst>
                                      </p:cBhvr>
                                      <p:tavLst>
                                        <p:tav tm="0">
                                          <p:val>
                                            <p:strVal val="#ppt_x-.2"/>
                                          </p:val>
                                        </p:tav>
                                        <p:tav tm="100000">
                                          <p:val>
                                            <p:strVal val="#ppt_x"/>
                                          </p:val>
                                        </p:tav>
                                      </p:tavLst>
                                    </p:anim>
                                    <p:anim calcmode="lin" valueType="num">
                                      <p:cBhvr>
                                        <p:cTn id="79" dur="500" fill="hold"/>
                                        <p:tgtEl>
                                          <p:spTgt spid="3">
                                            <p:txEl>
                                              <p:pRg st="9" end="9"/>
                                            </p:txEl>
                                          </p:spTgt>
                                        </p:tgtEl>
                                        <p:attrNameLst>
                                          <p:attrName>ppt_y</p:attrName>
                                        </p:attrNameLst>
                                      </p:cBhvr>
                                      <p:tavLst>
                                        <p:tav tm="0">
                                          <p:val>
                                            <p:strVal val="#ppt_y"/>
                                          </p:val>
                                        </p:tav>
                                        <p:tav tm="100000">
                                          <p:val>
                                            <p:strVal val="#ppt_y"/>
                                          </p:val>
                                        </p:tav>
                                      </p:tavLst>
                                    </p:anim>
                                    <p:animEffect transition="in" filter="fade">
                                      <p:cBhvr>
                                        <p:cTn id="80" dur="500"/>
                                        <p:tgtEl>
                                          <p:spTgt spid="3">
                                            <p:txEl>
                                              <p:pRg st="9" end="9"/>
                                            </p:txEl>
                                          </p:spTgt>
                                        </p:tgtEl>
                                      </p:cBhvr>
                                    </p:animEffect>
                                  </p:childTnLst>
                                </p:cTn>
                              </p:par>
                              <p:par>
                                <p:cTn id="81" presetID="54" presetClass="entr" presetSubtype="0" accel="100000" fill="hold" nodeType="withEffect">
                                  <p:stCondLst>
                                    <p:cond delay="0"/>
                                  </p:stCondLst>
                                  <p:childTnLst>
                                    <p:set>
                                      <p:cBhvr>
                                        <p:cTn id="82" dur="1" fill="hold">
                                          <p:stCondLst>
                                            <p:cond delay="0"/>
                                          </p:stCondLst>
                                        </p:cTn>
                                        <p:tgtEl>
                                          <p:spTgt spid="3">
                                            <p:txEl>
                                              <p:pRg st="10" end="10"/>
                                            </p:txEl>
                                          </p:spTgt>
                                        </p:tgtEl>
                                        <p:attrNameLst>
                                          <p:attrName>style.visibility</p:attrName>
                                        </p:attrNameLst>
                                      </p:cBhvr>
                                      <p:to>
                                        <p:strVal val="visible"/>
                                      </p:to>
                                    </p:set>
                                    <p:anim calcmode="lin" valueType="num">
                                      <p:cBhvr>
                                        <p:cTn id="83" dur="500" fill="hold"/>
                                        <p:tgtEl>
                                          <p:spTgt spid="3">
                                            <p:txEl>
                                              <p:pRg st="10" end="10"/>
                                            </p:txEl>
                                          </p:spTgt>
                                        </p:tgtEl>
                                        <p:attrNameLst>
                                          <p:attrName>ppt_w</p:attrName>
                                        </p:attrNameLst>
                                      </p:cBhvr>
                                      <p:tavLst>
                                        <p:tav tm="0">
                                          <p:val>
                                            <p:strVal val="#ppt_w*0.05"/>
                                          </p:val>
                                        </p:tav>
                                        <p:tav tm="100000">
                                          <p:val>
                                            <p:strVal val="#ppt_w"/>
                                          </p:val>
                                        </p:tav>
                                      </p:tavLst>
                                    </p:anim>
                                    <p:anim calcmode="lin" valueType="num">
                                      <p:cBhvr>
                                        <p:cTn id="84" dur="500" fill="hold"/>
                                        <p:tgtEl>
                                          <p:spTgt spid="3">
                                            <p:txEl>
                                              <p:pRg st="10" end="10"/>
                                            </p:txEl>
                                          </p:spTgt>
                                        </p:tgtEl>
                                        <p:attrNameLst>
                                          <p:attrName>ppt_h</p:attrName>
                                        </p:attrNameLst>
                                      </p:cBhvr>
                                      <p:tavLst>
                                        <p:tav tm="0">
                                          <p:val>
                                            <p:strVal val="#ppt_h"/>
                                          </p:val>
                                        </p:tav>
                                        <p:tav tm="100000">
                                          <p:val>
                                            <p:strVal val="#ppt_h"/>
                                          </p:val>
                                        </p:tav>
                                      </p:tavLst>
                                    </p:anim>
                                    <p:anim calcmode="lin" valueType="num">
                                      <p:cBhvr>
                                        <p:cTn id="85" dur="500" fill="hold"/>
                                        <p:tgtEl>
                                          <p:spTgt spid="3">
                                            <p:txEl>
                                              <p:pRg st="10" end="10"/>
                                            </p:txEl>
                                          </p:spTgt>
                                        </p:tgtEl>
                                        <p:attrNameLst>
                                          <p:attrName>ppt_x</p:attrName>
                                        </p:attrNameLst>
                                      </p:cBhvr>
                                      <p:tavLst>
                                        <p:tav tm="0">
                                          <p:val>
                                            <p:strVal val="#ppt_x-.2"/>
                                          </p:val>
                                        </p:tav>
                                        <p:tav tm="100000">
                                          <p:val>
                                            <p:strVal val="#ppt_x"/>
                                          </p:val>
                                        </p:tav>
                                      </p:tavLst>
                                    </p:anim>
                                    <p:anim calcmode="lin" valueType="num">
                                      <p:cBhvr>
                                        <p:cTn id="86" dur="500" fill="hold"/>
                                        <p:tgtEl>
                                          <p:spTgt spid="3">
                                            <p:txEl>
                                              <p:pRg st="10" end="10"/>
                                            </p:txEl>
                                          </p:spTgt>
                                        </p:tgtEl>
                                        <p:attrNameLst>
                                          <p:attrName>ppt_y</p:attrName>
                                        </p:attrNameLst>
                                      </p:cBhvr>
                                      <p:tavLst>
                                        <p:tav tm="0">
                                          <p:val>
                                            <p:strVal val="#ppt_y"/>
                                          </p:val>
                                        </p:tav>
                                        <p:tav tm="100000">
                                          <p:val>
                                            <p:strVal val="#ppt_y"/>
                                          </p:val>
                                        </p:tav>
                                      </p:tavLst>
                                    </p:anim>
                                    <p:animEffect transition="in" filter="fade">
                                      <p:cBhvr>
                                        <p:cTn id="87" dur="500"/>
                                        <p:tgtEl>
                                          <p:spTgt spid="3">
                                            <p:txEl>
                                              <p:pRg st="10" end="10"/>
                                            </p:txEl>
                                          </p:spTgt>
                                        </p:tgtEl>
                                      </p:cBhvr>
                                    </p:animEffect>
                                  </p:childTnLst>
                                </p:cTn>
                              </p:par>
                              <p:par>
                                <p:cTn id="88" presetID="54" presetClass="entr" presetSubtype="0" accel="100000" fill="hold" nodeType="withEffect">
                                  <p:stCondLst>
                                    <p:cond delay="0"/>
                                  </p:stCondLst>
                                  <p:childTnLst>
                                    <p:set>
                                      <p:cBhvr>
                                        <p:cTn id="89" dur="1" fill="hold">
                                          <p:stCondLst>
                                            <p:cond delay="0"/>
                                          </p:stCondLst>
                                        </p:cTn>
                                        <p:tgtEl>
                                          <p:spTgt spid="3">
                                            <p:txEl>
                                              <p:pRg st="11" end="11"/>
                                            </p:txEl>
                                          </p:spTgt>
                                        </p:tgtEl>
                                        <p:attrNameLst>
                                          <p:attrName>style.visibility</p:attrName>
                                        </p:attrNameLst>
                                      </p:cBhvr>
                                      <p:to>
                                        <p:strVal val="visible"/>
                                      </p:to>
                                    </p:set>
                                    <p:anim calcmode="lin" valueType="num">
                                      <p:cBhvr>
                                        <p:cTn id="90" dur="500" fill="hold"/>
                                        <p:tgtEl>
                                          <p:spTgt spid="3">
                                            <p:txEl>
                                              <p:pRg st="11" end="11"/>
                                            </p:txEl>
                                          </p:spTgt>
                                        </p:tgtEl>
                                        <p:attrNameLst>
                                          <p:attrName>ppt_w</p:attrName>
                                        </p:attrNameLst>
                                      </p:cBhvr>
                                      <p:tavLst>
                                        <p:tav tm="0">
                                          <p:val>
                                            <p:strVal val="#ppt_w*0.05"/>
                                          </p:val>
                                        </p:tav>
                                        <p:tav tm="100000">
                                          <p:val>
                                            <p:strVal val="#ppt_w"/>
                                          </p:val>
                                        </p:tav>
                                      </p:tavLst>
                                    </p:anim>
                                    <p:anim calcmode="lin" valueType="num">
                                      <p:cBhvr>
                                        <p:cTn id="91" dur="500" fill="hold"/>
                                        <p:tgtEl>
                                          <p:spTgt spid="3">
                                            <p:txEl>
                                              <p:pRg st="11" end="11"/>
                                            </p:txEl>
                                          </p:spTgt>
                                        </p:tgtEl>
                                        <p:attrNameLst>
                                          <p:attrName>ppt_h</p:attrName>
                                        </p:attrNameLst>
                                      </p:cBhvr>
                                      <p:tavLst>
                                        <p:tav tm="0">
                                          <p:val>
                                            <p:strVal val="#ppt_h"/>
                                          </p:val>
                                        </p:tav>
                                        <p:tav tm="100000">
                                          <p:val>
                                            <p:strVal val="#ppt_h"/>
                                          </p:val>
                                        </p:tav>
                                      </p:tavLst>
                                    </p:anim>
                                    <p:anim calcmode="lin" valueType="num">
                                      <p:cBhvr>
                                        <p:cTn id="92" dur="500" fill="hold"/>
                                        <p:tgtEl>
                                          <p:spTgt spid="3">
                                            <p:txEl>
                                              <p:pRg st="11" end="11"/>
                                            </p:txEl>
                                          </p:spTgt>
                                        </p:tgtEl>
                                        <p:attrNameLst>
                                          <p:attrName>ppt_x</p:attrName>
                                        </p:attrNameLst>
                                      </p:cBhvr>
                                      <p:tavLst>
                                        <p:tav tm="0">
                                          <p:val>
                                            <p:strVal val="#ppt_x-.2"/>
                                          </p:val>
                                        </p:tav>
                                        <p:tav tm="100000">
                                          <p:val>
                                            <p:strVal val="#ppt_x"/>
                                          </p:val>
                                        </p:tav>
                                      </p:tavLst>
                                    </p:anim>
                                    <p:anim calcmode="lin" valueType="num">
                                      <p:cBhvr>
                                        <p:cTn id="93" dur="500" fill="hold"/>
                                        <p:tgtEl>
                                          <p:spTgt spid="3">
                                            <p:txEl>
                                              <p:pRg st="11" end="11"/>
                                            </p:txEl>
                                          </p:spTgt>
                                        </p:tgtEl>
                                        <p:attrNameLst>
                                          <p:attrName>ppt_y</p:attrName>
                                        </p:attrNameLst>
                                      </p:cBhvr>
                                      <p:tavLst>
                                        <p:tav tm="0">
                                          <p:val>
                                            <p:strVal val="#ppt_y"/>
                                          </p:val>
                                        </p:tav>
                                        <p:tav tm="100000">
                                          <p:val>
                                            <p:strVal val="#ppt_y"/>
                                          </p:val>
                                        </p:tav>
                                      </p:tavLst>
                                    </p:anim>
                                    <p:animEffect transition="in" filter="fade">
                                      <p:cBhvr>
                                        <p:cTn id="94" dur="500"/>
                                        <p:tgtEl>
                                          <p:spTgt spid="3">
                                            <p:txEl>
                                              <p:pRg st="11" end="11"/>
                                            </p:txEl>
                                          </p:spTgt>
                                        </p:tgtEl>
                                      </p:cBhvr>
                                    </p:animEffect>
                                  </p:childTnLst>
                                </p:cTn>
                              </p:par>
                              <p:par>
                                <p:cTn id="95" presetID="54" presetClass="entr" presetSubtype="0" accel="100000" fill="hold" nodeType="withEffect">
                                  <p:stCondLst>
                                    <p:cond delay="0"/>
                                  </p:stCondLst>
                                  <p:childTnLst>
                                    <p:set>
                                      <p:cBhvr>
                                        <p:cTn id="96" dur="1" fill="hold">
                                          <p:stCondLst>
                                            <p:cond delay="0"/>
                                          </p:stCondLst>
                                        </p:cTn>
                                        <p:tgtEl>
                                          <p:spTgt spid="3">
                                            <p:txEl>
                                              <p:pRg st="12" end="12"/>
                                            </p:txEl>
                                          </p:spTgt>
                                        </p:tgtEl>
                                        <p:attrNameLst>
                                          <p:attrName>style.visibility</p:attrName>
                                        </p:attrNameLst>
                                      </p:cBhvr>
                                      <p:to>
                                        <p:strVal val="visible"/>
                                      </p:to>
                                    </p:set>
                                    <p:anim calcmode="lin" valueType="num">
                                      <p:cBhvr>
                                        <p:cTn id="97" dur="500" fill="hold"/>
                                        <p:tgtEl>
                                          <p:spTgt spid="3">
                                            <p:txEl>
                                              <p:pRg st="12" end="12"/>
                                            </p:txEl>
                                          </p:spTgt>
                                        </p:tgtEl>
                                        <p:attrNameLst>
                                          <p:attrName>ppt_w</p:attrName>
                                        </p:attrNameLst>
                                      </p:cBhvr>
                                      <p:tavLst>
                                        <p:tav tm="0">
                                          <p:val>
                                            <p:strVal val="#ppt_w*0.05"/>
                                          </p:val>
                                        </p:tav>
                                        <p:tav tm="100000">
                                          <p:val>
                                            <p:strVal val="#ppt_w"/>
                                          </p:val>
                                        </p:tav>
                                      </p:tavLst>
                                    </p:anim>
                                    <p:anim calcmode="lin" valueType="num">
                                      <p:cBhvr>
                                        <p:cTn id="98" dur="500" fill="hold"/>
                                        <p:tgtEl>
                                          <p:spTgt spid="3">
                                            <p:txEl>
                                              <p:pRg st="12" end="12"/>
                                            </p:txEl>
                                          </p:spTgt>
                                        </p:tgtEl>
                                        <p:attrNameLst>
                                          <p:attrName>ppt_h</p:attrName>
                                        </p:attrNameLst>
                                      </p:cBhvr>
                                      <p:tavLst>
                                        <p:tav tm="0">
                                          <p:val>
                                            <p:strVal val="#ppt_h"/>
                                          </p:val>
                                        </p:tav>
                                        <p:tav tm="100000">
                                          <p:val>
                                            <p:strVal val="#ppt_h"/>
                                          </p:val>
                                        </p:tav>
                                      </p:tavLst>
                                    </p:anim>
                                    <p:anim calcmode="lin" valueType="num">
                                      <p:cBhvr>
                                        <p:cTn id="99" dur="500" fill="hold"/>
                                        <p:tgtEl>
                                          <p:spTgt spid="3">
                                            <p:txEl>
                                              <p:pRg st="12" end="12"/>
                                            </p:txEl>
                                          </p:spTgt>
                                        </p:tgtEl>
                                        <p:attrNameLst>
                                          <p:attrName>ppt_x</p:attrName>
                                        </p:attrNameLst>
                                      </p:cBhvr>
                                      <p:tavLst>
                                        <p:tav tm="0">
                                          <p:val>
                                            <p:strVal val="#ppt_x-.2"/>
                                          </p:val>
                                        </p:tav>
                                        <p:tav tm="100000">
                                          <p:val>
                                            <p:strVal val="#ppt_x"/>
                                          </p:val>
                                        </p:tav>
                                      </p:tavLst>
                                    </p:anim>
                                    <p:anim calcmode="lin" valueType="num">
                                      <p:cBhvr>
                                        <p:cTn id="100" dur="500" fill="hold"/>
                                        <p:tgtEl>
                                          <p:spTgt spid="3">
                                            <p:txEl>
                                              <p:pRg st="12" end="12"/>
                                            </p:txEl>
                                          </p:spTgt>
                                        </p:tgtEl>
                                        <p:attrNameLst>
                                          <p:attrName>ppt_y</p:attrName>
                                        </p:attrNameLst>
                                      </p:cBhvr>
                                      <p:tavLst>
                                        <p:tav tm="0">
                                          <p:val>
                                            <p:strVal val="#ppt_y"/>
                                          </p:val>
                                        </p:tav>
                                        <p:tav tm="100000">
                                          <p:val>
                                            <p:strVal val="#ppt_y"/>
                                          </p:val>
                                        </p:tav>
                                      </p:tavLst>
                                    </p:anim>
                                    <p:animEffect transition="in" filter="fade">
                                      <p:cBhvr>
                                        <p:cTn id="101" dur="500"/>
                                        <p:tgtEl>
                                          <p:spTgt spid="3">
                                            <p:txEl>
                                              <p:pRg st="12" end="12"/>
                                            </p:txEl>
                                          </p:spTgt>
                                        </p:tgtEl>
                                      </p:cBhvr>
                                    </p:animEffect>
                                  </p:childTnLst>
                                </p:cTn>
                              </p:par>
                              <p:par>
                                <p:cTn id="102" presetID="54" presetClass="entr" presetSubtype="0" accel="100000" fill="hold" nodeType="withEffect">
                                  <p:stCondLst>
                                    <p:cond delay="0"/>
                                  </p:stCondLst>
                                  <p:childTnLst>
                                    <p:set>
                                      <p:cBhvr>
                                        <p:cTn id="103" dur="1" fill="hold">
                                          <p:stCondLst>
                                            <p:cond delay="0"/>
                                          </p:stCondLst>
                                        </p:cTn>
                                        <p:tgtEl>
                                          <p:spTgt spid="3">
                                            <p:txEl>
                                              <p:pRg st="13" end="13"/>
                                            </p:txEl>
                                          </p:spTgt>
                                        </p:tgtEl>
                                        <p:attrNameLst>
                                          <p:attrName>style.visibility</p:attrName>
                                        </p:attrNameLst>
                                      </p:cBhvr>
                                      <p:to>
                                        <p:strVal val="visible"/>
                                      </p:to>
                                    </p:set>
                                    <p:anim calcmode="lin" valueType="num">
                                      <p:cBhvr>
                                        <p:cTn id="104" dur="500" fill="hold"/>
                                        <p:tgtEl>
                                          <p:spTgt spid="3">
                                            <p:txEl>
                                              <p:pRg st="13" end="13"/>
                                            </p:txEl>
                                          </p:spTgt>
                                        </p:tgtEl>
                                        <p:attrNameLst>
                                          <p:attrName>ppt_w</p:attrName>
                                        </p:attrNameLst>
                                      </p:cBhvr>
                                      <p:tavLst>
                                        <p:tav tm="0">
                                          <p:val>
                                            <p:strVal val="#ppt_w*0.05"/>
                                          </p:val>
                                        </p:tav>
                                        <p:tav tm="100000">
                                          <p:val>
                                            <p:strVal val="#ppt_w"/>
                                          </p:val>
                                        </p:tav>
                                      </p:tavLst>
                                    </p:anim>
                                    <p:anim calcmode="lin" valueType="num">
                                      <p:cBhvr>
                                        <p:cTn id="105" dur="500" fill="hold"/>
                                        <p:tgtEl>
                                          <p:spTgt spid="3">
                                            <p:txEl>
                                              <p:pRg st="13" end="13"/>
                                            </p:txEl>
                                          </p:spTgt>
                                        </p:tgtEl>
                                        <p:attrNameLst>
                                          <p:attrName>ppt_h</p:attrName>
                                        </p:attrNameLst>
                                      </p:cBhvr>
                                      <p:tavLst>
                                        <p:tav tm="0">
                                          <p:val>
                                            <p:strVal val="#ppt_h"/>
                                          </p:val>
                                        </p:tav>
                                        <p:tav tm="100000">
                                          <p:val>
                                            <p:strVal val="#ppt_h"/>
                                          </p:val>
                                        </p:tav>
                                      </p:tavLst>
                                    </p:anim>
                                    <p:anim calcmode="lin" valueType="num">
                                      <p:cBhvr>
                                        <p:cTn id="106" dur="500" fill="hold"/>
                                        <p:tgtEl>
                                          <p:spTgt spid="3">
                                            <p:txEl>
                                              <p:pRg st="13" end="13"/>
                                            </p:txEl>
                                          </p:spTgt>
                                        </p:tgtEl>
                                        <p:attrNameLst>
                                          <p:attrName>ppt_x</p:attrName>
                                        </p:attrNameLst>
                                      </p:cBhvr>
                                      <p:tavLst>
                                        <p:tav tm="0">
                                          <p:val>
                                            <p:strVal val="#ppt_x-.2"/>
                                          </p:val>
                                        </p:tav>
                                        <p:tav tm="100000">
                                          <p:val>
                                            <p:strVal val="#ppt_x"/>
                                          </p:val>
                                        </p:tav>
                                      </p:tavLst>
                                    </p:anim>
                                    <p:anim calcmode="lin" valueType="num">
                                      <p:cBhvr>
                                        <p:cTn id="107" dur="500" fill="hold"/>
                                        <p:tgtEl>
                                          <p:spTgt spid="3">
                                            <p:txEl>
                                              <p:pRg st="13" end="13"/>
                                            </p:txEl>
                                          </p:spTgt>
                                        </p:tgtEl>
                                        <p:attrNameLst>
                                          <p:attrName>ppt_y</p:attrName>
                                        </p:attrNameLst>
                                      </p:cBhvr>
                                      <p:tavLst>
                                        <p:tav tm="0">
                                          <p:val>
                                            <p:strVal val="#ppt_y"/>
                                          </p:val>
                                        </p:tav>
                                        <p:tav tm="100000">
                                          <p:val>
                                            <p:strVal val="#ppt_y"/>
                                          </p:val>
                                        </p:tav>
                                      </p:tavLst>
                                    </p:anim>
                                    <p:animEffect transition="in" filter="fade">
                                      <p:cBhvr>
                                        <p:cTn id="108" dur="500"/>
                                        <p:tgtEl>
                                          <p:spTgt spid="3">
                                            <p:txEl>
                                              <p:pRg st="13" end="13"/>
                                            </p:txEl>
                                          </p:spTgt>
                                        </p:tgtEl>
                                      </p:cBhvr>
                                    </p:animEffect>
                                  </p:childTnLst>
                                </p:cTn>
                              </p:par>
                            </p:childTnLst>
                          </p:cTn>
                        </p:par>
                        <p:par>
                          <p:cTn id="109" fill="hold">
                            <p:stCondLst>
                              <p:cond delay="1500"/>
                            </p:stCondLst>
                            <p:childTnLst>
                              <p:par>
                                <p:cTn id="110" presetID="15" presetClass="entr" presetSubtype="0" fill="hold" nodeType="afterEffect">
                                  <p:stCondLst>
                                    <p:cond delay="0"/>
                                  </p:stCondLst>
                                  <p:childTnLst>
                                    <p:set>
                                      <p:cBhvr>
                                        <p:cTn id="111" dur="1" fill="hold">
                                          <p:stCondLst>
                                            <p:cond delay="0"/>
                                          </p:stCondLst>
                                        </p:cTn>
                                        <p:tgtEl>
                                          <p:spTgt spid="3074"/>
                                        </p:tgtEl>
                                        <p:attrNameLst>
                                          <p:attrName>style.visibility</p:attrName>
                                        </p:attrNameLst>
                                      </p:cBhvr>
                                      <p:to>
                                        <p:strVal val="visible"/>
                                      </p:to>
                                    </p:set>
                                    <p:anim calcmode="lin" valueType="num">
                                      <p:cBhvr>
                                        <p:cTn id="112" dur="1000" fill="hold"/>
                                        <p:tgtEl>
                                          <p:spTgt spid="3074"/>
                                        </p:tgtEl>
                                        <p:attrNameLst>
                                          <p:attrName>ppt_w</p:attrName>
                                        </p:attrNameLst>
                                      </p:cBhvr>
                                      <p:tavLst>
                                        <p:tav tm="0">
                                          <p:val>
                                            <p:fltVal val="0"/>
                                          </p:val>
                                        </p:tav>
                                        <p:tav tm="100000">
                                          <p:val>
                                            <p:strVal val="#ppt_w"/>
                                          </p:val>
                                        </p:tav>
                                      </p:tavLst>
                                    </p:anim>
                                    <p:anim calcmode="lin" valueType="num">
                                      <p:cBhvr>
                                        <p:cTn id="113" dur="1000" fill="hold"/>
                                        <p:tgtEl>
                                          <p:spTgt spid="3074"/>
                                        </p:tgtEl>
                                        <p:attrNameLst>
                                          <p:attrName>ppt_h</p:attrName>
                                        </p:attrNameLst>
                                      </p:cBhvr>
                                      <p:tavLst>
                                        <p:tav tm="0">
                                          <p:val>
                                            <p:fltVal val="0"/>
                                          </p:val>
                                        </p:tav>
                                        <p:tav tm="100000">
                                          <p:val>
                                            <p:strVal val="#ppt_h"/>
                                          </p:val>
                                        </p:tav>
                                      </p:tavLst>
                                    </p:anim>
                                    <p:anim calcmode="lin" valueType="num">
                                      <p:cBhvr>
                                        <p:cTn id="114" dur="1000" fill="hold"/>
                                        <p:tgtEl>
                                          <p:spTgt spid="3074"/>
                                        </p:tgtEl>
                                        <p:attrNameLst>
                                          <p:attrName>ppt_x</p:attrName>
                                        </p:attrNameLst>
                                      </p:cBhvr>
                                      <p:tavLst>
                                        <p:tav tm="0" fmla="#ppt_x+(cos(-2*pi*(1-$))*-#ppt_x-sin(-2*pi*(1-$))*(1-#ppt_y))*(1-$)">
                                          <p:val>
                                            <p:fltVal val="0"/>
                                          </p:val>
                                        </p:tav>
                                        <p:tav tm="100000">
                                          <p:val>
                                            <p:fltVal val="1"/>
                                          </p:val>
                                        </p:tav>
                                      </p:tavLst>
                                    </p:anim>
                                    <p:anim calcmode="lin" valueType="num">
                                      <p:cBhvr>
                                        <p:cTn id="115" dur="1000" fill="hold"/>
                                        <p:tgtEl>
                                          <p:spTgt spid="307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7470775" cy="1143000"/>
          </a:xfrm>
        </p:spPr>
        <p:txBody>
          <a:bodyPr>
            <a:noAutofit/>
          </a:bodyPr>
          <a:lstStyle/>
          <a:p>
            <a:pPr eaLnBrk="1" fontAlgn="auto" hangingPunct="1">
              <a:spcAft>
                <a:spcPts val="0"/>
              </a:spcAft>
              <a:defRPr/>
            </a:pPr>
            <a:r>
              <a:rPr lang="en-US" sz="4000" i="1" u="sng" dirty="0" err="1" smtClean="0">
                <a:solidFill>
                  <a:srgbClr val="92D050"/>
                </a:solidFill>
                <a:effectLst>
                  <a:outerShdw blurRad="38100" dist="38100" dir="2700000" algn="tl">
                    <a:srgbClr val="000000">
                      <a:alpha val="43137"/>
                    </a:srgbClr>
                  </a:outerShdw>
                </a:effectLst>
              </a:rPr>
              <a:t>Repartitia</a:t>
            </a:r>
            <a:r>
              <a:rPr lang="en-US" sz="4000" i="1" u="sng" dirty="0" smtClean="0">
                <a:solidFill>
                  <a:srgbClr val="92D050"/>
                </a:solidFill>
                <a:effectLst>
                  <a:outerShdw blurRad="38100" dist="38100" dir="2700000" algn="tl">
                    <a:srgbClr val="000000">
                      <a:alpha val="43137"/>
                    </a:srgbClr>
                  </a:outerShdw>
                </a:effectLst>
              </a:rPr>
              <a:t> </a:t>
            </a:r>
            <a:r>
              <a:rPr lang="en-US" sz="4000" i="1" u="sng" dirty="0" err="1" smtClean="0">
                <a:solidFill>
                  <a:srgbClr val="92D050"/>
                </a:solidFill>
                <a:effectLst>
                  <a:outerShdw blurRad="38100" dist="38100" dir="2700000" algn="tl">
                    <a:srgbClr val="000000">
                      <a:alpha val="43137"/>
                    </a:srgbClr>
                  </a:outerShdw>
                </a:effectLst>
              </a:rPr>
              <a:t>padurilor</a:t>
            </a:r>
            <a:r>
              <a:rPr lang="en-US" sz="4000" i="1" u="sng" dirty="0" smtClean="0">
                <a:solidFill>
                  <a:srgbClr val="92D050"/>
                </a:solidFill>
                <a:effectLst>
                  <a:outerShdw blurRad="38100" dist="38100" dir="2700000" algn="tl">
                    <a:srgbClr val="000000">
                      <a:alpha val="43137"/>
                    </a:srgbClr>
                  </a:outerShdw>
                </a:effectLst>
              </a:rPr>
              <a:t> </a:t>
            </a:r>
            <a:r>
              <a:rPr lang="en-US" sz="4000" i="1" u="sng" dirty="0" err="1" smtClean="0">
                <a:solidFill>
                  <a:srgbClr val="92D050"/>
                </a:solidFill>
                <a:effectLst>
                  <a:outerShdw blurRad="38100" dist="38100" dir="2700000" algn="tl">
                    <a:srgbClr val="000000">
                      <a:alpha val="43137"/>
                    </a:srgbClr>
                  </a:outerShdw>
                </a:effectLst>
              </a:rPr>
              <a:t>pe</a:t>
            </a:r>
            <a:r>
              <a:rPr lang="en-US" sz="4000" i="1" u="sng" dirty="0" smtClean="0">
                <a:solidFill>
                  <a:srgbClr val="92D050"/>
                </a:solidFill>
                <a:effectLst>
                  <a:outerShdw blurRad="38100" dist="38100" dir="2700000" algn="tl">
                    <a:srgbClr val="000000">
                      <a:alpha val="43137"/>
                    </a:srgbClr>
                  </a:outerShdw>
                </a:effectLst>
              </a:rPr>
              <a:t> zone </a:t>
            </a:r>
            <a:r>
              <a:rPr lang="en-US" sz="4000" i="1" u="sng" dirty="0" err="1" smtClean="0">
                <a:solidFill>
                  <a:srgbClr val="92D050"/>
                </a:solidFill>
                <a:effectLst>
                  <a:outerShdw blurRad="38100" dist="38100" dir="2700000" algn="tl">
                    <a:srgbClr val="000000">
                      <a:alpha val="43137"/>
                    </a:srgbClr>
                  </a:outerShdw>
                </a:effectLst>
              </a:rPr>
              <a:t>geografice</a:t>
            </a:r>
            <a:r>
              <a:rPr lang="en-US" sz="4000" i="1" u="sng" dirty="0" smtClean="0">
                <a:solidFill>
                  <a:srgbClr val="92D050"/>
                </a:solidFill>
                <a:effectLst>
                  <a:outerShdw blurRad="38100" dist="38100" dir="2700000" algn="tl">
                    <a:srgbClr val="000000">
                      <a:alpha val="43137"/>
                    </a:srgbClr>
                  </a:outerShdw>
                </a:effectLst>
              </a:rPr>
              <a:t>:</a:t>
            </a:r>
            <a:endParaRPr lang="en-US" sz="4000" i="1" u="sng" dirty="0">
              <a:solidFill>
                <a:srgbClr val="92D050"/>
              </a:solidFill>
              <a:effectLst>
                <a:outerShdw blurRad="38100" dist="38100" dir="2700000" algn="tl">
                  <a:srgbClr val="000000">
                    <a:alpha val="43137"/>
                  </a:srgbClr>
                </a:outerShdw>
              </a:effectLst>
            </a:endParaRPr>
          </a:p>
        </p:txBody>
      </p:sp>
      <p:sp>
        <p:nvSpPr>
          <p:cNvPr id="4" name="TextBox 3"/>
          <p:cNvSpPr txBox="1">
            <a:spLocks noChangeArrowheads="1"/>
          </p:cNvSpPr>
          <p:nvPr/>
        </p:nvSpPr>
        <p:spPr bwMode="auto">
          <a:xfrm>
            <a:off x="457200" y="2057400"/>
            <a:ext cx="7145338" cy="677863"/>
          </a:xfrm>
          <a:prstGeom prst="rect">
            <a:avLst/>
          </a:prstGeom>
          <a:noFill/>
          <a:ln w="9525">
            <a:noFill/>
            <a:miter lim="800000"/>
            <a:headEnd/>
            <a:tailEnd/>
          </a:ln>
        </p:spPr>
        <p:txBody>
          <a:bodyPr wrap="none">
            <a:spAutoFit/>
          </a:bodyPr>
          <a:lstStyle/>
          <a:p>
            <a:r>
              <a:rPr lang="en-US" sz="2000"/>
              <a:t>-munte (30% din teritoriu) cu paduri de rasinoase si fag 66 %;</a:t>
            </a:r>
          </a:p>
          <a:p>
            <a:endParaRPr lang="en-US"/>
          </a:p>
        </p:txBody>
      </p:sp>
      <p:sp>
        <p:nvSpPr>
          <p:cNvPr id="5" name="TextBox 4"/>
          <p:cNvSpPr txBox="1">
            <a:spLocks noChangeArrowheads="1"/>
          </p:cNvSpPr>
          <p:nvPr/>
        </p:nvSpPr>
        <p:spPr bwMode="auto">
          <a:xfrm>
            <a:off x="457200" y="2743200"/>
            <a:ext cx="6432550" cy="677863"/>
          </a:xfrm>
          <a:prstGeom prst="rect">
            <a:avLst/>
          </a:prstGeom>
          <a:noFill/>
          <a:ln w="9525">
            <a:noFill/>
            <a:miter lim="800000"/>
            <a:headEnd/>
            <a:tailEnd/>
          </a:ln>
        </p:spPr>
        <p:txBody>
          <a:bodyPr wrap="none">
            <a:spAutoFit/>
          </a:bodyPr>
          <a:lstStyle/>
          <a:p>
            <a:r>
              <a:rPr lang="en-US" sz="2000"/>
              <a:t>-deal (37% din teritoriu) cu paduri de stejar si fag 24 %;</a:t>
            </a:r>
          </a:p>
          <a:p>
            <a:endParaRPr lang="en-US"/>
          </a:p>
        </p:txBody>
      </p:sp>
      <p:sp>
        <p:nvSpPr>
          <p:cNvPr id="6" name="TextBox 5"/>
          <p:cNvSpPr txBox="1">
            <a:spLocks noChangeArrowheads="1"/>
          </p:cNvSpPr>
          <p:nvPr/>
        </p:nvSpPr>
        <p:spPr bwMode="auto">
          <a:xfrm>
            <a:off x="457200" y="3429000"/>
            <a:ext cx="7518400" cy="677863"/>
          </a:xfrm>
          <a:prstGeom prst="rect">
            <a:avLst/>
          </a:prstGeom>
          <a:noFill/>
          <a:ln w="9525">
            <a:noFill/>
            <a:miter lim="800000"/>
            <a:headEnd/>
            <a:tailEnd/>
          </a:ln>
        </p:spPr>
        <p:txBody>
          <a:bodyPr wrap="none">
            <a:spAutoFit/>
          </a:bodyPr>
          <a:lstStyle/>
          <a:p>
            <a:r>
              <a:rPr lang="it-IT" sz="2000"/>
              <a:t>-câmpie (33% din teritoriu) cu paduri de sleauri si de lunca 10 %.</a:t>
            </a:r>
          </a:p>
          <a:p>
            <a:endParaRPr lang="en-US"/>
          </a:p>
        </p:txBody>
      </p:sp>
      <p:sp>
        <p:nvSpPr>
          <p:cNvPr id="7" name="TextBox 6"/>
          <p:cNvSpPr txBox="1">
            <a:spLocks noChangeArrowheads="1"/>
          </p:cNvSpPr>
          <p:nvPr/>
        </p:nvSpPr>
        <p:spPr bwMode="auto">
          <a:xfrm>
            <a:off x="533400" y="4419600"/>
            <a:ext cx="5010150" cy="830263"/>
          </a:xfrm>
          <a:prstGeom prst="rect">
            <a:avLst/>
          </a:prstGeom>
          <a:noFill/>
          <a:ln w="9525">
            <a:noFill/>
            <a:miter lim="800000"/>
            <a:headEnd/>
            <a:tailEnd/>
          </a:ln>
        </p:spPr>
        <p:txBody>
          <a:bodyPr wrap="none">
            <a:spAutoFit/>
          </a:bodyPr>
          <a:lstStyle/>
          <a:p>
            <a:r>
              <a:rPr lang="en-US" sz="2400" b="1" i="1">
                <a:latin typeface="Agency FB" pitchFamily="34" charset="0"/>
              </a:rPr>
              <a:t>Suprafata padurilor pe locuitor  este 0,27 ha .</a:t>
            </a:r>
          </a:p>
          <a:p>
            <a:endParaRPr lang="en-US" sz="2400" b="1" i="1"/>
          </a:p>
        </p:txBody>
      </p:sp>
      <p:pic>
        <p:nvPicPr>
          <p:cNvPr id="47106" name="Picture 2" descr="C:\Users\Filip\AppData\Local\Microsoft\Windows\Temporary Internet Files\Content.IE5\6BEM5M7E\MC900155667[1].wmf"/>
          <p:cNvPicPr>
            <a:picLocks noChangeAspect="1" noChangeArrowheads="1"/>
          </p:cNvPicPr>
          <p:nvPr/>
        </p:nvPicPr>
        <p:blipFill>
          <a:blip r:embed="rId2" cstate="print"/>
          <a:srcRect/>
          <a:stretch>
            <a:fillRect/>
          </a:stretch>
        </p:blipFill>
        <p:spPr bwMode="auto">
          <a:xfrm>
            <a:off x="5562600" y="4114800"/>
            <a:ext cx="2514600" cy="2209800"/>
          </a:xfrm>
          <a:prstGeom prst="rect">
            <a:avLst/>
          </a:prstGeom>
          <a:noFill/>
          <a:ln w="9525">
            <a:noFill/>
            <a:miter lim="800000"/>
            <a:headEnd/>
            <a:tailEnd/>
          </a:ln>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Horizontal)">
                                      <p:cBhvr>
                                        <p:cTn id="7" dur="500"/>
                                        <p:tgtEl>
                                          <p:spTgt spid="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blinds(horizontal)">
                                      <p:cBhvr>
                                        <p:cTn id="11" dur="500"/>
                                        <p:tgtEl>
                                          <p:spTgt spid="4">
                                            <p:txEl>
                                              <p:pRg st="0" end="0"/>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blinds(horizontal)">
                                      <p:cBhvr>
                                        <p:cTn id="19" dur="500"/>
                                        <p:tgtEl>
                                          <p:spTgt spid="6">
                                            <p:txEl>
                                              <p:pRg st="0" end="0"/>
                                            </p:txEl>
                                          </p:spTgt>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slide(fromBottom)">
                                      <p:cBhvr>
                                        <p:cTn id="23" dur="500"/>
                                        <p:tgtEl>
                                          <p:spTgt spid="7">
                                            <p:txEl>
                                              <p:pRg st="0" end="0"/>
                                            </p:txEl>
                                          </p:spTgt>
                                        </p:tgtEl>
                                      </p:cBhvr>
                                    </p:animEffect>
                                  </p:childTnLst>
                                </p:cTn>
                              </p:par>
                            </p:childTnLst>
                          </p:cTn>
                        </p:par>
                        <p:par>
                          <p:cTn id="24" fill="hold">
                            <p:stCondLst>
                              <p:cond delay="2500"/>
                            </p:stCondLst>
                            <p:childTnLst>
                              <p:par>
                                <p:cTn id="25" presetID="39" presetClass="entr" presetSubtype="0" accel="100000" fill="hold" nodeType="afterEffect">
                                  <p:stCondLst>
                                    <p:cond delay="0"/>
                                  </p:stCondLst>
                                  <p:childTnLst>
                                    <p:set>
                                      <p:cBhvr>
                                        <p:cTn id="26" dur="1" fill="hold">
                                          <p:stCondLst>
                                            <p:cond delay="0"/>
                                          </p:stCondLst>
                                        </p:cTn>
                                        <p:tgtEl>
                                          <p:spTgt spid="47106"/>
                                        </p:tgtEl>
                                        <p:attrNameLst>
                                          <p:attrName>style.visibility</p:attrName>
                                        </p:attrNameLst>
                                      </p:cBhvr>
                                      <p:to>
                                        <p:strVal val="visible"/>
                                      </p:to>
                                    </p:set>
                                    <p:anim calcmode="lin" valueType="num">
                                      <p:cBhvr>
                                        <p:cTn id="27" dur="500" fill="hold"/>
                                        <p:tgtEl>
                                          <p:spTgt spid="47106"/>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47106"/>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47106"/>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471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274638"/>
            <a:ext cx="7470775" cy="1143000"/>
          </a:xfrm>
        </p:spPr>
        <p:txBody>
          <a:bodyPr/>
          <a:lstStyle/>
          <a:p>
            <a:pPr eaLnBrk="1" hangingPunct="1"/>
            <a:endParaRPr lang="en-US" smtClean="0"/>
          </a:p>
        </p:txBody>
      </p:sp>
      <p:pic>
        <p:nvPicPr>
          <p:cNvPr id="3" name="Picture 2" descr="Padure_de_rasinoase.jpg"/>
          <p:cNvPicPr>
            <a:picLocks noChangeAspect="1"/>
          </p:cNvPicPr>
          <p:nvPr/>
        </p:nvPicPr>
        <p:blipFill>
          <a:blip r:embed="rId2" cstate="print"/>
          <a:stretch>
            <a:fillRect/>
          </a:stretch>
        </p:blipFill>
        <p:spPr>
          <a:xfrm>
            <a:off x="0" y="0"/>
            <a:ext cx="9144000" cy="6858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4" name="TextBox 3"/>
          <p:cNvSpPr txBox="1">
            <a:spLocks noChangeArrowheads="1"/>
          </p:cNvSpPr>
          <p:nvPr/>
        </p:nvSpPr>
        <p:spPr bwMode="auto">
          <a:xfrm>
            <a:off x="609600" y="1905000"/>
            <a:ext cx="7772400" cy="4800600"/>
          </a:xfrm>
          <a:prstGeom prst="rect">
            <a:avLst/>
          </a:prstGeom>
          <a:solidFill>
            <a:schemeClr val="bg1">
              <a:alpha val="14117"/>
            </a:schemeClr>
          </a:solidFill>
          <a:ln w="9525">
            <a:noFill/>
            <a:miter lim="800000"/>
            <a:headEnd/>
            <a:tailEnd/>
          </a:ln>
        </p:spPr>
        <p:txBody>
          <a:bodyPr>
            <a:spAutoFit/>
          </a:bodyPr>
          <a:lstStyle/>
          <a:p>
            <a:r>
              <a:rPr lang="en-US" sz="2400" b="1" i="1"/>
              <a:t>Padurea este aurul verde al pamantului. De aceea ea se bucura de un interes deosebit in politica de dezvoltare durabila a oricarei tari. </a:t>
            </a:r>
          </a:p>
          <a:p>
            <a:r>
              <a:rPr lang="en-US" sz="2400" b="1" i="1"/>
              <a:t>Fondul forestier al Romaniei cuprinde 6,37 milioane ha (cam un sfert din suprafata tarii) din care 6,23 mil. ha sunt acoperite cu paduri. In proprietate privata se afla doar circa 336 mii ha, restul apartin statului. </a:t>
            </a:r>
          </a:p>
          <a:p>
            <a:r>
              <a:rPr lang="en-US" sz="2400" b="1" i="1"/>
              <a:t>Cel mai mare pericol cu care se confrunta padurile este distrugerea prin taieri necontrolate si o data cu retrocedarea altor paduri catre fostii proprietari fenomenul va lua amploare daca nu se iau masuri.</a:t>
            </a:r>
          </a:p>
          <a:p>
            <a:endParaRPr lang="en-US" b="1" i="1"/>
          </a:p>
        </p:txBody>
      </p:sp>
      <p:sp>
        <p:nvSpPr>
          <p:cNvPr id="5" name="TextBox 4"/>
          <p:cNvSpPr txBox="1"/>
          <p:nvPr/>
        </p:nvSpPr>
        <p:spPr>
          <a:xfrm>
            <a:off x="2514600" y="685800"/>
            <a:ext cx="3008313" cy="708025"/>
          </a:xfrm>
          <a:prstGeom prst="rect">
            <a:avLst/>
          </a:prstGeom>
          <a:noFill/>
        </p:spPr>
        <p:txBody>
          <a:bodyPr wrap="none">
            <a:spAutoFit/>
          </a:bodyPr>
          <a:lstStyle/>
          <a:p>
            <a:pPr>
              <a:defRPr/>
            </a:pPr>
            <a:r>
              <a:rPr lang="en-US" sz="4000" i="1" u="sng" dirty="0">
                <a:solidFill>
                  <a:schemeClr val="accent4">
                    <a:lumMod val="60000"/>
                    <a:lumOff val="40000"/>
                  </a:schemeClr>
                </a:solidFill>
                <a:effectLst>
                  <a:outerShdw blurRad="38100" dist="38100" dir="2700000" algn="tl">
                    <a:srgbClr val="000000">
                      <a:alpha val="43137"/>
                    </a:srgbClr>
                  </a:outerShdw>
                </a:effectLst>
              </a:rPr>
              <a:t>Sol </a:t>
            </a:r>
            <a:r>
              <a:rPr lang="en-US" sz="4000" i="1" u="sng" dirty="0" err="1">
                <a:solidFill>
                  <a:schemeClr val="accent4">
                    <a:lumMod val="60000"/>
                    <a:lumOff val="40000"/>
                  </a:schemeClr>
                </a:solidFill>
                <a:effectLst>
                  <a:outerShdw blurRad="38100" dist="38100" dir="2700000" algn="tl">
                    <a:srgbClr val="000000">
                      <a:alpha val="43137"/>
                    </a:srgbClr>
                  </a:outerShdw>
                </a:effectLst>
              </a:rPr>
              <a:t>si</a:t>
            </a:r>
            <a:r>
              <a:rPr lang="en-US" sz="4000" i="1" u="sng" dirty="0">
                <a:solidFill>
                  <a:schemeClr val="accent4">
                    <a:lumMod val="60000"/>
                    <a:lumOff val="40000"/>
                  </a:schemeClr>
                </a:solidFill>
                <a:effectLst>
                  <a:outerShdw blurRad="38100" dist="38100" dir="2700000" algn="tl">
                    <a:srgbClr val="000000">
                      <a:alpha val="43137"/>
                    </a:srgbClr>
                  </a:outerShdw>
                </a:effectLst>
              </a:rPr>
              <a:t> </a:t>
            </a:r>
            <a:r>
              <a:rPr lang="en-US" sz="4000" i="1" u="sng" dirty="0" err="1">
                <a:solidFill>
                  <a:schemeClr val="accent4">
                    <a:lumMod val="60000"/>
                    <a:lumOff val="40000"/>
                  </a:schemeClr>
                </a:solidFill>
                <a:effectLst>
                  <a:outerShdw blurRad="38100" dist="38100" dir="2700000" algn="tl">
                    <a:srgbClr val="000000">
                      <a:alpha val="43137"/>
                    </a:srgbClr>
                  </a:outerShdw>
                </a:effectLst>
              </a:rPr>
              <a:t>paduri</a:t>
            </a:r>
            <a:endParaRPr lang="en-US" sz="4000" i="1" u="sng" dirty="0">
              <a:solidFill>
                <a:schemeClr val="accent4">
                  <a:lumMod val="60000"/>
                  <a:lumOff val="40000"/>
                </a:schemeClr>
              </a:solidFill>
              <a:effectLst>
                <a:outerShdw blurRad="38100" dist="38100" dir="2700000" algn="tl">
                  <a:srgbClr val="000000">
                    <a:alpha val="43137"/>
                  </a:srgbClr>
                </a:outerShdw>
              </a:effectLst>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par>
                          <p:cTn id="10" fill="hold">
                            <p:stCondLst>
                              <p:cond delay="1000"/>
                            </p:stCondLst>
                            <p:childTnLst>
                              <p:par>
                                <p:cTn id="11" presetID="48" presetClass="entr" presetSubtype="0" accel="50000" fill="hold"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1000" fill="hold"/>
                                        <p:tgtEl>
                                          <p:spTgt spid="4">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 dur="1000" fill="hold"/>
                                        <p:tgtEl>
                                          <p:spTgt spid="4">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15" dur="10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6" dur="1000"/>
                                        <p:tgtEl>
                                          <p:spTgt spid="4">
                                            <p:txEl>
                                              <p:pRg st="0" end="0"/>
                                            </p:txEl>
                                          </p:spTgt>
                                        </p:tgtEl>
                                      </p:cBhvr>
                                    </p:animEffect>
                                  </p:childTnLst>
                                </p:cTn>
                              </p:par>
                              <p:par>
                                <p:cTn id="17" presetID="48" presetClass="entr" presetSubtype="0" accel="5000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p:cTn id="19" dur="1000" fill="hold"/>
                                        <p:tgtEl>
                                          <p:spTgt spid="4">
                                            <p:txEl>
                                              <p:pRg st="1" end="1"/>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0" dur="1000" fill="hold"/>
                                        <p:tgtEl>
                                          <p:spTgt spid="4">
                                            <p:txEl>
                                              <p:pRg st="1" end="1"/>
                                            </p:txEl>
                                          </p:spTgt>
                                        </p:tgtEl>
                                        <p:attrNameLst>
                                          <p:attrName>ppt_x</p:attrName>
                                        </p:attrNameLst>
                                      </p:cBhvr>
                                      <p:tavLst>
                                        <p:tav tm="0">
                                          <p:val>
                                            <p:fltVal val="-1"/>
                                          </p:val>
                                        </p:tav>
                                        <p:tav tm="50000">
                                          <p:val>
                                            <p:fltVal val="0.95"/>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
                                          </p:val>
                                        </p:tav>
                                        <p:tav tm="100000">
                                          <p:val>
                                            <p:strVal val="#ppt_y"/>
                                          </p:val>
                                        </p:tav>
                                      </p:tavLst>
                                    </p:anim>
                                    <p:animEffect transition="in" filter="fade">
                                      <p:cBhvr>
                                        <p:cTn id="22" dur="1000"/>
                                        <p:tgtEl>
                                          <p:spTgt spid="4">
                                            <p:txEl>
                                              <p:pRg st="1" end="1"/>
                                            </p:txEl>
                                          </p:spTgt>
                                        </p:tgtEl>
                                      </p:cBhvr>
                                    </p:animEffect>
                                  </p:childTnLst>
                                </p:cTn>
                              </p:par>
                              <p:par>
                                <p:cTn id="23" presetID="48" presetClass="entr" presetSubtype="0" accel="50000" fill="hold"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1000" fill="hold"/>
                                        <p:tgtEl>
                                          <p:spTgt spid="4">
                                            <p:txEl>
                                              <p:pRg st="2" end="2"/>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6" dur="1000" fill="hold"/>
                                        <p:tgtEl>
                                          <p:spTgt spid="4">
                                            <p:txEl>
                                              <p:pRg st="2" end="2"/>
                                            </p:txEl>
                                          </p:spTgt>
                                        </p:tgtEl>
                                        <p:attrNameLst>
                                          <p:attrName>ppt_x</p:attrName>
                                        </p:attrNameLst>
                                      </p:cBhvr>
                                      <p:tavLst>
                                        <p:tav tm="0">
                                          <p:val>
                                            <p:fltVal val="-1"/>
                                          </p:val>
                                        </p:tav>
                                        <p:tav tm="50000">
                                          <p:val>
                                            <p:fltVal val="0.95"/>
                                          </p:val>
                                        </p:tav>
                                        <p:tav tm="100000">
                                          <p:val>
                                            <p:strVal val="#ppt_x"/>
                                          </p:val>
                                        </p:tav>
                                      </p:tavLst>
                                    </p:anim>
                                    <p:anim calcmode="lin" valueType="num">
                                      <p:cBhvr>
                                        <p:cTn id="27" dur="1000" fill="hold"/>
                                        <p:tgtEl>
                                          <p:spTgt spid="4">
                                            <p:txEl>
                                              <p:pRg st="2" end="2"/>
                                            </p:txEl>
                                          </p:spTgt>
                                        </p:tgtEl>
                                        <p:attrNameLst>
                                          <p:attrName>ppt_y</p:attrName>
                                        </p:attrNameLst>
                                      </p:cBhvr>
                                      <p:tavLst>
                                        <p:tav tm="0">
                                          <p:val>
                                            <p:strVal val="#ppt_y"/>
                                          </p:val>
                                        </p:tav>
                                        <p:tav tm="100000">
                                          <p:val>
                                            <p:strVal val="#ppt_y"/>
                                          </p:val>
                                        </p:tav>
                                      </p:tavLst>
                                    </p:anim>
                                    <p:animEffect transition="in" filter="fade">
                                      <p:cBhvr>
                                        <p:cTn id="28"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3" descr="padure_.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 name="Content Placeholder 2"/>
          <p:cNvSpPr>
            <a:spLocks noGrp="1"/>
          </p:cNvSpPr>
          <p:nvPr>
            <p:ph idx="1"/>
          </p:nvPr>
        </p:nvSpPr>
        <p:spPr>
          <a:solidFill>
            <a:schemeClr val="accent1">
              <a:alpha val="40000"/>
            </a:schemeClr>
          </a:solidFill>
        </p:spPr>
        <p:txBody>
          <a:bodyPr>
            <a:normAutofit fontScale="70000" lnSpcReduction="20000"/>
          </a:bodyPr>
          <a:lstStyle/>
          <a:p>
            <a:pPr eaLnBrk="1" fontAlgn="auto" hangingPunct="1">
              <a:spcBef>
                <a:spcPts val="0"/>
              </a:spcBef>
              <a:spcAft>
                <a:spcPts val="0"/>
              </a:spcAft>
              <a:buFont typeface="Wingdings 2"/>
              <a:buChar char=""/>
              <a:defRPr/>
            </a:pPr>
            <a:r>
              <a:rPr lang="ro-RO" dirty="0" smtClean="0"/>
              <a:t> </a:t>
            </a:r>
            <a:r>
              <a:rPr lang="ro-RO" sz="3400" i="1" dirty="0" smtClean="0">
                <a:solidFill>
                  <a:schemeClr val="accent5">
                    <a:lumMod val="40000"/>
                    <a:lumOff val="60000"/>
                  </a:schemeClr>
                </a:solidFill>
              </a:rPr>
              <a:t>Padurile au un rol ecologic, de protectie a mediului, de aceea 50% din padurile Romaniei sunt incadrate in categorii de protectie a apei, a solului, a climei. Modul in care sunt gestionate padurile poate afecta semnificativ calitatea mediului. In regiunile cu sol fragil, padurea joaca adeseori un rol protector impotriva eroziunii provocata de vant dar si in cazul eroziunii provocata de ape. In zonele montane padurile au rol de protectie impotriva catastrofelor naturale, cum ar fi avalanse, stanci ce pot sa cada si inundatii. Padurea realizeaza si un climat mai temperat decat cel care exista in teren descoperit, cu o temperatura medie mai joasa si o umiditate mai ridicata.</a:t>
            </a:r>
          </a:p>
          <a:p>
            <a:pPr eaLnBrk="1" fontAlgn="auto" hangingPunct="1">
              <a:spcBef>
                <a:spcPts val="0"/>
              </a:spcBef>
              <a:spcAft>
                <a:spcPts val="0"/>
              </a:spcAft>
              <a:buFont typeface="Wingdings 2"/>
              <a:buChar char=""/>
              <a:defRPr/>
            </a:pPr>
            <a:r>
              <a:rPr lang="ro-RO" dirty="0" smtClean="0"/>
              <a:t> </a:t>
            </a:r>
          </a:p>
          <a:p>
            <a:pPr eaLnBrk="1" fontAlgn="auto" hangingPunct="1">
              <a:spcBef>
                <a:spcPts val="0"/>
              </a:spcBef>
              <a:spcAft>
                <a:spcPts val="0"/>
              </a:spcAft>
              <a:buFont typeface="Wingdings 2"/>
              <a:buChar char=""/>
              <a:defRPr/>
            </a:pPr>
            <a:endParaRPr lang="ro-RO" dirty="0"/>
          </a:p>
        </p:txBody>
      </p:sp>
      <p:pic>
        <p:nvPicPr>
          <p:cNvPr id="4098" name="Picture 2" descr="C:\Users\Filip\AppData\Local\Microsoft\Windows\Temporary Internet Files\Content.IE5\1I45MGI1\MC900155671[1].wmf"/>
          <p:cNvPicPr>
            <a:picLocks noChangeAspect="1" noChangeArrowheads="1"/>
          </p:cNvPicPr>
          <p:nvPr/>
        </p:nvPicPr>
        <p:blipFill>
          <a:blip r:embed="rId4" cstate="print"/>
          <a:srcRect/>
          <a:stretch>
            <a:fillRect/>
          </a:stretch>
        </p:blipFill>
        <p:spPr bwMode="auto">
          <a:xfrm>
            <a:off x="304800" y="228600"/>
            <a:ext cx="1749425" cy="1309688"/>
          </a:xfrm>
          <a:prstGeom prst="rect">
            <a:avLst/>
          </a:prstGeom>
          <a:noFill/>
          <a:ln w="9525">
            <a:noFill/>
            <a:miter lim="800000"/>
            <a:headEnd/>
            <a:tailEnd/>
          </a:ln>
        </p:spPr>
      </p:pic>
      <p:pic>
        <p:nvPicPr>
          <p:cNvPr id="7" name="MS900441643[1].wav">
            <a:hlinkClick r:id="" action="ppaction://media"/>
          </p:cNvPr>
          <p:cNvPicPr>
            <a:picLocks noRot="1" noChangeAspect="1"/>
          </p:cNvPicPr>
          <p:nvPr>
            <a:audioFile r:link="rId1"/>
          </p:nvPr>
        </p:nvPicPr>
        <p:blipFill>
          <a:blip r:embed="rId5" cstate="print"/>
          <a:srcRect/>
          <a:stretch>
            <a:fillRect/>
          </a:stretch>
        </p:blipFill>
        <p:spPr bwMode="auto">
          <a:xfrm>
            <a:off x="10668000" y="8077200"/>
            <a:ext cx="304800" cy="304800"/>
          </a:xfrm>
          <a:prstGeom prst="rect">
            <a:avLst/>
          </a:prstGeom>
          <a:noFill/>
          <a:ln w="9525">
            <a:noFill/>
            <a:miter lim="800000"/>
            <a:headEnd/>
            <a:tailEnd/>
          </a:ln>
        </p:spPr>
      </p:pic>
      <p:sp>
        <p:nvSpPr>
          <p:cNvPr id="8" name="Title 7"/>
          <p:cNvSpPr>
            <a:spLocks noGrp="1"/>
          </p:cNvSpPr>
          <p:nvPr>
            <p:ph type="title"/>
          </p:nvPr>
        </p:nvSpPr>
        <p:spPr>
          <a:xfrm>
            <a:off x="1905000" y="254000"/>
            <a:ext cx="5486400" cy="965200"/>
          </a:xfrm>
        </p:spPr>
        <p:txBody>
          <a:bodyPr/>
          <a:lstStyle/>
          <a:p>
            <a:pPr algn="ctr" eaLnBrk="1" hangingPunct="1">
              <a:defRPr/>
            </a:pPr>
            <a:r>
              <a:rPr lang="en-US" b="1" u="sng" dirty="0" smtClean="0"/>
              <a:t>Sol </a:t>
            </a:r>
            <a:r>
              <a:rPr lang="en-US" b="1" u="sng" dirty="0" err="1" smtClean="0"/>
              <a:t>si</a:t>
            </a:r>
            <a:r>
              <a:rPr lang="en-US" b="1" u="sng" dirty="0" smtClean="0"/>
              <a:t> </a:t>
            </a:r>
            <a:r>
              <a:rPr lang="en-US" b="1" u="sng" dirty="0" err="1" smtClean="0"/>
              <a:t>paduri</a:t>
            </a:r>
            <a:r>
              <a:rPr lang="en-US" b="1" u="sng" dirty="0" smtClean="0"/>
              <a:t> (2)</a:t>
            </a:r>
            <a:endParaRPr lang="en-US" b="1"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1"/>
                                          </p:val>
                                        </p:tav>
                                        <p:tav tm="100000">
                                          <p:val>
                                            <p:strVal val="#ppt_x"/>
                                          </p:val>
                                        </p:tav>
                                      </p:tavLst>
                                    </p:anim>
                                    <p:anim calcmode="lin" valueType="num">
                                      <p:cBhvr>
                                        <p:cTn id="9" dur="1000" fill="hold"/>
                                        <p:tgtEl>
                                          <p:spTgt spid="8"/>
                                        </p:tgtEl>
                                        <p:attrNameLst>
                                          <p:attrName>ppt_y</p:attrName>
                                        </p:attrNameLst>
                                      </p:cBhvr>
                                      <p:tavLst>
                                        <p:tav tm="0">
                                          <p:val>
                                            <p:strVal val="#ppt_y"/>
                                          </p:val>
                                        </p:tav>
                                        <p:tav tm="100000">
                                          <p:val>
                                            <p:strVal val="#ppt_y"/>
                                          </p:val>
                                        </p:tav>
                                      </p:tavLst>
                                    </p:anim>
                                  </p:childTnLst>
                                </p:cTn>
                              </p:par>
                            </p:childTnLst>
                          </p:cTn>
                        </p:par>
                        <p:par>
                          <p:cTn id="10" fill="hold">
                            <p:stCondLst>
                              <p:cond delay="2300"/>
                            </p:stCondLst>
                            <p:childTnLst>
                              <p:par>
                                <p:cTn id="11" presetID="23" presetClass="entr" presetSubtype="16" fill="hold" nodeType="after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p:cTn id="13" dur="1000" fill="hold"/>
                                        <p:tgtEl>
                                          <p:spTgt spid="4098"/>
                                        </p:tgtEl>
                                        <p:attrNameLst>
                                          <p:attrName>ppt_w</p:attrName>
                                        </p:attrNameLst>
                                      </p:cBhvr>
                                      <p:tavLst>
                                        <p:tav tm="0">
                                          <p:val>
                                            <p:fltVal val="0"/>
                                          </p:val>
                                        </p:tav>
                                        <p:tav tm="100000">
                                          <p:val>
                                            <p:strVal val="#ppt_w"/>
                                          </p:val>
                                        </p:tav>
                                      </p:tavLst>
                                    </p:anim>
                                    <p:anim calcmode="lin" valueType="num">
                                      <p:cBhvr>
                                        <p:cTn id="14" dur="1000" fill="hold"/>
                                        <p:tgtEl>
                                          <p:spTgt spid="4098"/>
                                        </p:tgtEl>
                                        <p:attrNameLst>
                                          <p:attrName>ppt_h</p:attrName>
                                        </p:attrNameLst>
                                      </p:cBhvr>
                                      <p:tavLst>
                                        <p:tav tm="0">
                                          <p:val>
                                            <p:fltVal val="0"/>
                                          </p:val>
                                        </p:tav>
                                        <p:tav tm="100000">
                                          <p:val>
                                            <p:strVal val="#ppt_h"/>
                                          </p:val>
                                        </p:tav>
                                      </p:tavLst>
                                    </p:anim>
                                  </p:childTnLst>
                                </p:cTn>
                              </p:par>
                            </p:childTnLst>
                          </p:cTn>
                        </p:par>
                        <p:par>
                          <p:cTn id="15" fill="hold">
                            <p:stCondLst>
                              <p:cond delay="3300"/>
                            </p:stCondLst>
                            <p:childTnLst>
                              <p:par>
                                <p:cTn id="16" presetID="18" presetClass="entr" presetSubtype="12" fill="hold" nodeType="after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strips(downLeft)">
                                      <p:cBhvr>
                                        <p:cTn id="18"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38200"/>
          </a:xfrm>
        </p:spPr>
        <p:txBody>
          <a:bodyPr/>
          <a:lstStyle/>
          <a:p>
            <a:pPr marL="54864" algn="ctr" eaLnBrk="1" fontAlgn="auto" hangingPunct="1">
              <a:spcAft>
                <a:spcPts val="0"/>
              </a:spcAft>
              <a:defRPr/>
            </a:pPr>
            <a:r>
              <a:rPr lang="en-US" sz="4800" i="1" dirty="0" smtClean="0">
                <a:solidFill>
                  <a:schemeClr val="accent6">
                    <a:lumMod val="75000"/>
                  </a:schemeClr>
                </a:solidFill>
              </a:rPr>
              <a:t>Sol </a:t>
            </a:r>
            <a:r>
              <a:rPr lang="en-US" sz="4800" i="1" dirty="0" err="1" smtClean="0">
                <a:solidFill>
                  <a:schemeClr val="accent6">
                    <a:lumMod val="75000"/>
                  </a:schemeClr>
                </a:solidFill>
              </a:rPr>
              <a:t>si</a:t>
            </a:r>
            <a:r>
              <a:rPr lang="en-US" sz="4800" i="1" dirty="0" smtClean="0">
                <a:solidFill>
                  <a:schemeClr val="accent6">
                    <a:lumMod val="75000"/>
                  </a:schemeClr>
                </a:solidFill>
              </a:rPr>
              <a:t> </a:t>
            </a:r>
            <a:r>
              <a:rPr lang="en-US" sz="4800" i="1" dirty="0" err="1" smtClean="0">
                <a:solidFill>
                  <a:schemeClr val="accent6">
                    <a:lumMod val="75000"/>
                  </a:schemeClr>
                </a:solidFill>
              </a:rPr>
              <a:t>paduri</a:t>
            </a:r>
            <a:r>
              <a:rPr lang="en-US" sz="4800" i="1" dirty="0" smtClean="0">
                <a:solidFill>
                  <a:schemeClr val="accent6">
                    <a:lumMod val="75000"/>
                  </a:schemeClr>
                </a:solidFill>
              </a:rPr>
              <a:t> (2)</a:t>
            </a:r>
            <a:endParaRPr lang="ro-RO" sz="4800" i="1" dirty="0">
              <a:solidFill>
                <a:schemeClr val="accent6">
                  <a:lumMod val="75000"/>
                </a:schemeClr>
              </a:solidFill>
            </a:endParaRPr>
          </a:p>
        </p:txBody>
      </p:sp>
      <p:pic>
        <p:nvPicPr>
          <p:cNvPr id="29699" name="Content Placeholder 3" descr="padurea.jpg"/>
          <p:cNvPicPr>
            <a:picLocks noGrp="1" noChangeAspect="1"/>
          </p:cNvPicPr>
          <p:nvPr>
            <p:ph idx="1"/>
          </p:nvPr>
        </p:nvPicPr>
        <p:blipFill>
          <a:blip r:embed="rId3" cstate="print"/>
          <a:srcRect/>
          <a:stretch>
            <a:fillRect/>
          </a:stretch>
        </p:blipFill>
        <p:spPr>
          <a:xfrm>
            <a:off x="0" y="0"/>
            <a:ext cx="9144000" cy="6858000"/>
          </a:xfrm>
        </p:spPr>
      </p:pic>
      <p:sp>
        <p:nvSpPr>
          <p:cNvPr id="7" name="TextBox 6"/>
          <p:cNvSpPr txBox="1"/>
          <p:nvPr/>
        </p:nvSpPr>
        <p:spPr>
          <a:xfrm>
            <a:off x="457200" y="1371600"/>
            <a:ext cx="8305800" cy="5456238"/>
          </a:xfrm>
          <a:prstGeom prst="rect">
            <a:avLst/>
          </a:prstGeom>
          <a:solidFill>
            <a:schemeClr val="accent1">
              <a:alpha val="26000"/>
            </a:schemeClr>
          </a:solidFill>
        </p:spPr>
        <p:txBody>
          <a:bodyPr>
            <a:spAutoFit/>
          </a:bodyPr>
          <a:lstStyle/>
          <a:p>
            <a:pPr fontAlgn="auto">
              <a:spcBef>
                <a:spcPts val="0"/>
              </a:spcBef>
              <a:spcAft>
                <a:spcPts val="0"/>
              </a:spcAft>
              <a:defRPr/>
            </a:pPr>
            <a:r>
              <a:rPr lang="ro-RO" sz="2000" i="1" dirty="0">
                <a:solidFill>
                  <a:srgbClr val="FFFF00"/>
                </a:solidFill>
                <a:effectLst>
                  <a:outerShdw blurRad="38100" dist="38100" dir="2700000" algn="tl">
                    <a:srgbClr val="000000">
                      <a:alpha val="43137"/>
                    </a:srgbClr>
                  </a:outerShdw>
                </a:effectLst>
                <a:latin typeface="+mn-lt"/>
                <a:cs typeface="+mn-cs"/>
              </a:rPr>
              <a:t> Deloc neglijabila este si bogatia de produse secundare pe care le adaposteste padurea: fructe mici, ciuperci, plante medicinale dar si marea varietate de animale salbatice ca: ursi, mistreti, vulpi, rasi, cocosi de munte, lupi, capra neagra, ce deschide perspective pentru practicarea vanatorii. Reteaua densa de rauri si paraie montane gestionate de organele silvice sau de asociatiile vanatorilor si pescarilor, populata natural cu specii de peste (pastrav, lipan, lostrita, clean, mreana, scobar s.a.) reprezinta o baza folosita curent pentru pescuitul sportiv. Padurea este afectata de diverse practici si activitati omenesti. Din cauza secetelor, poluarii, pasunatului excesiv s-a ajuns la o agravare a starii de sanatate a padurilor in ultimii 10 ani. Acum, 4 din 10 copaci sunt bolnavi iar aproape 2 sunt grav bolnavi. Precara este si starea de sanatate a padurilor de stejar, salcam, molid si brad. Cu toate acestea volumul normal al recoltarilor a scazut iar taierile ilicite sau amplificat. Din pacate, in paralel, se constata un regres. Silvicultura concretizat in reducerea volumului lucrarilor silvice: de regenerare, de ingrijire,de protectie si de reconstructie ecologica.</a:t>
            </a:r>
          </a:p>
        </p:txBody>
      </p:sp>
      <p:sp>
        <p:nvSpPr>
          <p:cNvPr id="5" name="TextBox 4"/>
          <p:cNvSpPr txBox="1">
            <a:spLocks noChangeArrowheads="1"/>
          </p:cNvSpPr>
          <p:nvPr/>
        </p:nvSpPr>
        <p:spPr bwMode="auto">
          <a:xfrm>
            <a:off x="2590800" y="304800"/>
            <a:ext cx="3581400" cy="646113"/>
          </a:xfrm>
          <a:prstGeom prst="rect">
            <a:avLst/>
          </a:prstGeom>
          <a:solidFill>
            <a:schemeClr val="accent1">
              <a:alpha val="0"/>
            </a:schemeClr>
          </a:solidFill>
          <a:ln w="9525">
            <a:noFill/>
            <a:miter lim="800000"/>
            <a:headEnd/>
            <a:tailEnd/>
          </a:ln>
        </p:spPr>
        <p:txBody>
          <a:bodyPr>
            <a:spAutoFit/>
          </a:bodyPr>
          <a:lstStyle/>
          <a:p>
            <a:pPr algn="ctr">
              <a:defRPr/>
            </a:pPr>
            <a:r>
              <a:rPr lang="en-US" sz="3600" b="1" i="1" u="sng" dirty="0">
                <a:solidFill>
                  <a:srgbClr val="66FF99"/>
                </a:solidFill>
                <a:effectLst>
                  <a:outerShdw blurRad="38100" dist="38100" dir="2700000" algn="tl">
                    <a:srgbClr val="000000">
                      <a:alpha val="43137"/>
                    </a:srgbClr>
                  </a:outerShdw>
                </a:effectLst>
                <a:latin typeface="Rockwell" pitchFamily="18" charset="0"/>
              </a:rPr>
              <a:t>Sol </a:t>
            </a:r>
            <a:r>
              <a:rPr lang="en-US" sz="3600" b="1" i="1" u="sng" dirty="0" err="1">
                <a:solidFill>
                  <a:srgbClr val="66FF99"/>
                </a:solidFill>
                <a:effectLst>
                  <a:outerShdw blurRad="38100" dist="38100" dir="2700000" algn="tl">
                    <a:srgbClr val="000000">
                      <a:alpha val="43137"/>
                    </a:srgbClr>
                  </a:outerShdw>
                </a:effectLst>
                <a:latin typeface="Rockwell" pitchFamily="18" charset="0"/>
              </a:rPr>
              <a:t>si</a:t>
            </a:r>
            <a:r>
              <a:rPr lang="en-US" sz="3600" b="1" i="1" u="sng" dirty="0">
                <a:solidFill>
                  <a:srgbClr val="66FF99"/>
                </a:solidFill>
                <a:effectLst>
                  <a:outerShdw blurRad="38100" dist="38100" dir="2700000" algn="tl">
                    <a:srgbClr val="000000">
                      <a:alpha val="43137"/>
                    </a:srgbClr>
                  </a:outerShdw>
                </a:effectLst>
                <a:latin typeface="Rockwell" pitchFamily="18" charset="0"/>
              </a:rPr>
              <a:t> </a:t>
            </a:r>
            <a:r>
              <a:rPr lang="en-US" sz="3600" b="1" i="1" u="sng" dirty="0" err="1">
                <a:solidFill>
                  <a:srgbClr val="66FF99"/>
                </a:solidFill>
                <a:effectLst>
                  <a:outerShdw blurRad="38100" dist="38100" dir="2700000" algn="tl">
                    <a:srgbClr val="000000">
                      <a:alpha val="43137"/>
                    </a:srgbClr>
                  </a:outerShdw>
                </a:effectLst>
                <a:latin typeface="Rockwell" pitchFamily="18" charset="0"/>
              </a:rPr>
              <a:t>paduri</a:t>
            </a:r>
            <a:r>
              <a:rPr lang="en-US" sz="3600" b="1" i="1" u="sng" dirty="0">
                <a:solidFill>
                  <a:srgbClr val="66FF99"/>
                </a:solidFill>
                <a:effectLst>
                  <a:outerShdw blurRad="38100" dist="38100" dir="2700000" algn="tl">
                    <a:srgbClr val="000000">
                      <a:alpha val="43137"/>
                    </a:srgbClr>
                  </a:outerShdw>
                </a:effectLst>
                <a:latin typeface="Rockwell" pitchFamily="18" charset="0"/>
              </a:rPr>
              <a:t> (3)</a:t>
            </a:r>
          </a:p>
        </p:txBody>
      </p:sp>
      <p:pic>
        <p:nvPicPr>
          <p:cNvPr id="5122" name="Picture 2" descr="C:\Users\Filip\AppData\Local\Microsoft\Windows\Temporary Internet Files\Content.IE5\E0PF1TMP\MP900401537[1].jpg"/>
          <p:cNvPicPr>
            <a:picLocks noChangeAspect="1" noChangeArrowheads="1"/>
          </p:cNvPicPr>
          <p:nvPr/>
        </p:nvPicPr>
        <p:blipFill>
          <a:blip r:embed="rId4" cstate="print"/>
          <a:srcRect/>
          <a:stretch>
            <a:fillRect/>
          </a:stretch>
        </p:blipFill>
        <p:spPr bwMode="auto">
          <a:xfrm>
            <a:off x="6888163" y="0"/>
            <a:ext cx="2255837" cy="1447800"/>
          </a:xfrm>
          <a:prstGeom prst="rect">
            <a:avLst/>
          </a:prstGeom>
          <a:noFill/>
          <a:ln w="9525">
            <a:noFill/>
            <a:miter lim="800000"/>
            <a:headEnd/>
            <a:tailEnd/>
          </a:ln>
        </p:spPr>
      </p:pic>
      <p:pic>
        <p:nvPicPr>
          <p:cNvPr id="8" name="MS910219999[1].wav">
            <a:hlinkClick r:id="" action="ppaction://media"/>
          </p:cNvPr>
          <p:cNvPicPr>
            <a:picLocks noRot="1" noChangeAspect="1"/>
          </p:cNvPicPr>
          <p:nvPr>
            <a:audioFile r:link="rId1"/>
          </p:nvPr>
        </p:nvPicPr>
        <p:blipFill>
          <a:blip r:embed="rId5" cstate="print"/>
          <a:srcRect/>
          <a:stretch>
            <a:fillRect/>
          </a:stretch>
        </p:blipFill>
        <p:spPr bwMode="auto">
          <a:xfrm>
            <a:off x="10439400" y="7086600"/>
            <a:ext cx="304800" cy="304800"/>
          </a:xfrm>
          <a:prstGeom prst="rect">
            <a:avLst/>
          </a:prstGeom>
          <a:noFill/>
          <a:ln w="9525">
            <a:noFill/>
            <a:miter lim="800000"/>
            <a:headEnd/>
            <a:tailEnd/>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anim calcmode="lin" valueType="num">
                                      <p:cBhvr>
                                        <p:cTn id="8" dur="500" fill="hold"/>
                                        <p:tgtEl>
                                          <p:spTgt spid="5">
                                            <p:txEl>
                                              <p:pRg st="0" end="0"/>
                                            </p:txEl>
                                          </p:spTgt>
                                        </p:tgtEl>
                                        <p:attrNameLst>
                                          <p:attrName>ppt_x</p:attrName>
                                        </p:attrNameLst>
                                      </p:cBhvr>
                                      <p:tavLst>
                                        <p:tav tm="0">
                                          <p:val>
                                            <p:strVal val="#ppt_x-.1"/>
                                          </p:val>
                                        </p:tav>
                                        <p:tav tm="100000">
                                          <p:val>
                                            <p:strVal val="#ppt_x"/>
                                          </p:val>
                                        </p:tav>
                                      </p:tavLst>
                                    </p:anim>
                                    <p:anim calcmode="lin" valueType="num">
                                      <p:cBhvr>
                                        <p:cTn id="9"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1150"/>
                            </p:stCondLst>
                            <p:childTnLst>
                              <p:par>
                                <p:cTn id="11" presetID="10" presetClass="entr" presetSubtype="0" fill="hold" nodeType="after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childTnLst>
                          </p:cTn>
                        </p:par>
                        <p:par>
                          <p:cTn id="14" fill="hold">
                            <p:stCondLst>
                              <p:cond delay="1650"/>
                            </p:stCondLst>
                            <p:childTnLst>
                              <p:par>
                                <p:cTn id="15" presetID="8" presetClass="entr" presetSubtype="16" fill="hold" nodeType="afterEffect">
                                  <p:stCondLst>
                                    <p:cond delay="0"/>
                                  </p:stCondLst>
                                  <p:childTnLst>
                                    <p:set>
                                      <p:cBhvr>
                                        <p:cTn id="16" dur="1" fill="hold">
                                          <p:stCondLst>
                                            <p:cond delay="0"/>
                                          </p:stCondLst>
                                        </p:cTn>
                                        <p:tgtEl>
                                          <p:spTgt spid="5122"/>
                                        </p:tgtEl>
                                        <p:attrNameLst>
                                          <p:attrName>style.visibility</p:attrName>
                                        </p:attrNameLst>
                                      </p:cBhvr>
                                      <p:to>
                                        <p:strVal val="visible"/>
                                      </p:to>
                                    </p:set>
                                    <p:animEffect transition="in" filter="diamond(in)">
                                      <p:cBhvr>
                                        <p:cTn id="1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pPr marL="54864" algn="ctr" eaLnBrk="1" fontAlgn="auto" hangingPunct="1">
              <a:spcAft>
                <a:spcPts val="0"/>
              </a:spcAft>
              <a:defRPr/>
            </a:pPr>
            <a:r>
              <a:rPr lang="en-US" dirty="0" err="1" smtClean="0">
                <a:solidFill>
                  <a:schemeClr val="tx2">
                    <a:tint val="100000"/>
                    <a:shade val="90000"/>
                    <a:satMod val="250000"/>
                    <a:alpha val="100000"/>
                  </a:schemeClr>
                </a:solidFill>
              </a:rPr>
              <a:t>Solutii</a:t>
            </a:r>
            <a:r>
              <a:rPr lang="en-US" dirty="0" smtClean="0">
                <a:solidFill>
                  <a:schemeClr val="tx2">
                    <a:tint val="100000"/>
                    <a:shade val="90000"/>
                    <a:satMod val="250000"/>
                    <a:alpha val="100000"/>
                  </a:schemeClr>
                </a:solidFill>
              </a:rPr>
              <a:t> </a:t>
            </a:r>
            <a:r>
              <a:rPr lang="en-US" dirty="0" err="1" smtClean="0">
                <a:solidFill>
                  <a:schemeClr val="tx2">
                    <a:tint val="100000"/>
                    <a:shade val="90000"/>
                    <a:satMod val="250000"/>
                    <a:alpha val="100000"/>
                  </a:schemeClr>
                </a:solidFill>
              </a:rPr>
              <a:t>pentru</a:t>
            </a:r>
            <a:r>
              <a:rPr lang="en-US" dirty="0" smtClean="0">
                <a:solidFill>
                  <a:schemeClr val="tx2">
                    <a:tint val="100000"/>
                    <a:shade val="90000"/>
                    <a:satMod val="250000"/>
                    <a:alpha val="100000"/>
                  </a:schemeClr>
                </a:solidFill>
              </a:rPr>
              <a:t> </a:t>
            </a:r>
            <a:r>
              <a:rPr lang="en-US" dirty="0" err="1" smtClean="0">
                <a:solidFill>
                  <a:schemeClr val="tx2">
                    <a:tint val="100000"/>
                    <a:shade val="90000"/>
                    <a:satMod val="250000"/>
                    <a:alpha val="100000"/>
                  </a:schemeClr>
                </a:solidFill>
              </a:rPr>
              <a:t>gestionarea</a:t>
            </a:r>
            <a:r>
              <a:rPr lang="en-US" dirty="0" smtClean="0">
                <a:solidFill>
                  <a:schemeClr val="tx2">
                    <a:tint val="100000"/>
                    <a:shade val="90000"/>
                    <a:satMod val="250000"/>
                    <a:alpha val="100000"/>
                  </a:schemeClr>
                </a:solidFill>
              </a:rPr>
              <a:t> </a:t>
            </a:r>
            <a:r>
              <a:rPr lang="en-US" dirty="0" err="1" smtClean="0">
                <a:solidFill>
                  <a:schemeClr val="tx2">
                    <a:tint val="100000"/>
                    <a:shade val="90000"/>
                    <a:satMod val="250000"/>
                    <a:alpha val="100000"/>
                  </a:schemeClr>
                </a:solidFill>
              </a:rPr>
              <a:t>durabila</a:t>
            </a:r>
            <a:r>
              <a:rPr lang="en-US" dirty="0" smtClean="0">
                <a:solidFill>
                  <a:schemeClr val="tx2">
                    <a:tint val="100000"/>
                    <a:shade val="90000"/>
                    <a:satMod val="250000"/>
                    <a:alpha val="100000"/>
                  </a:schemeClr>
                </a:solidFill>
              </a:rPr>
              <a:t> a </a:t>
            </a:r>
            <a:r>
              <a:rPr lang="en-US" dirty="0" err="1" smtClean="0">
                <a:solidFill>
                  <a:schemeClr val="tx2">
                    <a:tint val="100000"/>
                    <a:shade val="90000"/>
                    <a:satMod val="250000"/>
                    <a:alpha val="100000"/>
                  </a:schemeClr>
                </a:solidFill>
              </a:rPr>
              <a:t>padurilor</a:t>
            </a:r>
            <a:endParaRPr lang="ro-RO" dirty="0">
              <a:solidFill>
                <a:schemeClr val="tx2">
                  <a:tint val="100000"/>
                  <a:shade val="90000"/>
                  <a:satMod val="250000"/>
                  <a:alpha val="100000"/>
                </a:schemeClr>
              </a:solidFill>
            </a:endParaRPr>
          </a:p>
        </p:txBody>
      </p:sp>
      <p:pic>
        <p:nvPicPr>
          <p:cNvPr id="30723" name="Content Placeholder 3" descr="padure_01d6bf8c01.jpg"/>
          <p:cNvPicPr>
            <a:picLocks noGrp="1" noChangeAspect="1"/>
          </p:cNvPicPr>
          <p:nvPr>
            <p:ph idx="1"/>
          </p:nvPr>
        </p:nvPicPr>
        <p:blipFill>
          <a:blip r:embed="rId3" cstate="print"/>
          <a:srcRect/>
          <a:stretch>
            <a:fillRect/>
          </a:stretch>
        </p:blipFill>
        <p:spPr>
          <a:xfrm>
            <a:off x="0" y="0"/>
            <a:ext cx="9144000" cy="7315200"/>
          </a:xfrm>
        </p:spPr>
      </p:pic>
      <p:pic>
        <p:nvPicPr>
          <p:cNvPr id="30724" name="Picture 3" descr="http://www.cceg.ro/domenii/Sol%20si%20paduri_files/image001.gif"/>
          <p:cNvPicPr>
            <a:picLocks noChangeAspect="1" noChangeArrowheads="1" noCrop="1"/>
          </p:cNvPicPr>
          <p:nvPr/>
        </p:nvPicPr>
        <p:blipFill>
          <a:blip r:embed="rId4" cstate="print"/>
          <a:srcRect/>
          <a:stretch>
            <a:fillRect/>
          </a:stretch>
        </p:blipFill>
        <p:spPr bwMode="auto">
          <a:xfrm>
            <a:off x="0" y="0"/>
            <a:ext cx="190500" cy="190500"/>
          </a:xfrm>
          <a:prstGeom prst="rect">
            <a:avLst/>
          </a:prstGeom>
          <a:noFill/>
          <a:ln w="9525">
            <a:noFill/>
            <a:miter lim="800000"/>
            <a:headEnd/>
            <a:tailEnd/>
          </a:ln>
        </p:spPr>
      </p:pic>
      <p:pic>
        <p:nvPicPr>
          <p:cNvPr id="30725" name="Picture 4" descr="http://www.cceg.ro/domenii/Sol%20si%20paduri_files/image001.gif"/>
          <p:cNvPicPr>
            <a:picLocks noChangeAspect="1" noChangeArrowheads="1" noCrop="1"/>
          </p:cNvPicPr>
          <p:nvPr/>
        </p:nvPicPr>
        <p:blipFill>
          <a:blip r:embed="rId4" cstate="print"/>
          <a:srcRect/>
          <a:stretch>
            <a:fillRect/>
          </a:stretch>
        </p:blipFill>
        <p:spPr bwMode="auto">
          <a:xfrm>
            <a:off x="0" y="0"/>
            <a:ext cx="190500" cy="190500"/>
          </a:xfrm>
          <a:prstGeom prst="rect">
            <a:avLst/>
          </a:prstGeom>
          <a:noFill/>
          <a:ln w="9525">
            <a:noFill/>
            <a:miter lim="800000"/>
            <a:headEnd/>
            <a:tailEnd/>
          </a:ln>
        </p:spPr>
      </p:pic>
      <p:pic>
        <p:nvPicPr>
          <p:cNvPr id="30726" name="Picture 5" descr="http://www.cceg.ro/domenii/Sol%20si%20paduri_files/image001.gif"/>
          <p:cNvPicPr>
            <a:picLocks noChangeAspect="1" noChangeArrowheads="1" noCrop="1"/>
          </p:cNvPicPr>
          <p:nvPr/>
        </p:nvPicPr>
        <p:blipFill>
          <a:blip r:embed="rId4" cstate="print"/>
          <a:srcRect/>
          <a:stretch>
            <a:fillRect/>
          </a:stretch>
        </p:blipFill>
        <p:spPr bwMode="auto">
          <a:xfrm>
            <a:off x="0" y="0"/>
            <a:ext cx="190500" cy="190500"/>
          </a:xfrm>
          <a:prstGeom prst="rect">
            <a:avLst/>
          </a:prstGeom>
          <a:noFill/>
          <a:ln w="9525">
            <a:noFill/>
            <a:miter lim="800000"/>
            <a:headEnd/>
            <a:tailEnd/>
          </a:ln>
        </p:spPr>
      </p:pic>
      <p:pic>
        <p:nvPicPr>
          <p:cNvPr id="30727" name="Picture 6" descr="http://www.cceg.ro/domenii/Sol%20si%20paduri_files/image001.gif"/>
          <p:cNvPicPr>
            <a:picLocks noChangeAspect="1" noChangeArrowheads="1" noCrop="1"/>
          </p:cNvPicPr>
          <p:nvPr/>
        </p:nvPicPr>
        <p:blipFill>
          <a:blip r:embed="rId4" cstate="print"/>
          <a:srcRect/>
          <a:stretch>
            <a:fillRect/>
          </a:stretch>
        </p:blipFill>
        <p:spPr bwMode="auto">
          <a:xfrm>
            <a:off x="0" y="0"/>
            <a:ext cx="190500" cy="190500"/>
          </a:xfrm>
          <a:prstGeom prst="rect">
            <a:avLst/>
          </a:prstGeom>
          <a:noFill/>
          <a:ln w="9525">
            <a:noFill/>
            <a:miter lim="800000"/>
            <a:headEnd/>
            <a:tailEnd/>
          </a:ln>
        </p:spPr>
      </p:pic>
      <p:pic>
        <p:nvPicPr>
          <p:cNvPr id="30728" name="Picture 7" descr="http://www.cceg.ro/domenii/Sol%20si%20paduri_files/image001.gif"/>
          <p:cNvPicPr>
            <a:picLocks noChangeAspect="1" noChangeArrowheads="1" noCrop="1"/>
          </p:cNvPicPr>
          <p:nvPr/>
        </p:nvPicPr>
        <p:blipFill>
          <a:blip r:embed="rId4" cstate="print"/>
          <a:srcRect/>
          <a:stretch>
            <a:fillRect/>
          </a:stretch>
        </p:blipFill>
        <p:spPr bwMode="auto">
          <a:xfrm>
            <a:off x="0" y="0"/>
            <a:ext cx="190500" cy="190500"/>
          </a:xfrm>
          <a:prstGeom prst="rect">
            <a:avLst/>
          </a:prstGeom>
          <a:noFill/>
          <a:ln w="9525">
            <a:noFill/>
            <a:miter lim="800000"/>
            <a:headEnd/>
            <a:tailEnd/>
          </a:ln>
        </p:spPr>
      </p:pic>
      <p:pic>
        <p:nvPicPr>
          <p:cNvPr id="30729" name="Picture 2" descr="http://www.cceg.ro/domenii/Sol%20si%20paduri_files/image001.gif"/>
          <p:cNvPicPr>
            <a:picLocks noChangeAspect="1" noChangeArrowheads="1" noCrop="1"/>
          </p:cNvPicPr>
          <p:nvPr/>
        </p:nvPicPr>
        <p:blipFill>
          <a:blip r:embed="rId4" cstate="print"/>
          <a:srcRect/>
          <a:stretch>
            <a:fillRect/>
          </a:stretch>
        </p:blipFill>
        <p:spPr bwMode="auto">
          <a:xfrm>
            <a:off x="92075" y="-166688"/>
            <a:ext cx="190500" cy="190501"/>
          </a:xfrm>
          <a:prstGeom prst="rect">
            <a:avLst/>
          </a:prstGeom>
          <a:noFill/>
          <a:ln w="9525">
            <a:noFill/>
            <a:miter lim="800000"/>
            <a:headEnd/>
            <a:tailEnd/>
          </a:ln>
        </p:spPr>
      </p:pic>
      <p:sp>
        <p:nvSpPr>
          <p:cNvPr id="15" name="TextBox 14"/>
          <p:cNvSpPr txBox="1"/>
          <p:nvPr/>
        </p:nvSpPr>
        <p:spPr>
          <a:xfrm>
            <a:off x="228600" y="1133475"/>
            <a:ext cx="8229600" cy="5724525"/>
          </a:xfrm>
          <a:prstGeom prst="rect">
            <a:avLst/>
          </a:prstGeom>
          <a:solidFill>
            <a:schemeClr val="tx1">
              <a:alpha val="40000"/>
            </a:schemeClr>
          </a:solidFill>
        </p:spPr>
        <p:txBody>
          <a:bodyPr>
            <a:spAutoFit/>
          </a:bodyPr>
          <a:lstStyle/>
          <a:p>
            <a:pPr fontAlgn="auto">
              <a:spcBef>
                <a:spcPts val="0"/>
              </a:spcBef>
              <a:spcAft>
                <a:spcPts val="0"/>
              </a:spcAft>
              <a:defRPr/>
            </a:pPr>
            <a:r>
              <a:rPr lang="it-IT" dirty="0">
                <a:latin typeface="+mn-lt"/>
                <a:cs typeface="+mn-cs"/>
              </a:rPr>
              <a:t/>
            </a:r>
            <a:br>
              <a:rPr lang="it-IT" dirty="0">
                <a:latin typeface="+mn-lt"/>
                <a:cs typeface="+mn-cs"/>
              </a:rPr>
            </a:br>
            <a:r>
              <a:rPr lang="it-IT" sz="2200" dirty="0">
                <a:solidFill>
                  <a:schemeClr val="accent6">
                    <a:lumMod val="25000"/>
                  </a:schemeClr>
                </a:solidFill>
                <a:latin typeface="+mn-lt"/>
                <a:cs typeface="+mn-cs"/>
              </a:rPr>
              <a:t>Impadurirea de terenuri degradate si abandonate din terenul agricol.</a:t>
            </a:r>
          </a:p>
          <a:p>
            <a:pPr fontAlgn="auto">
              <a:spcBef>
                <a:spcPts val="0"/>
              </a:spcBef>
              <a:spcAft>
                <a:spcPts val="0"/>
              </a:spcAft>
              <a:defRPr/>
            </a:pPr>
            <a:r>
              <a:rPr lang="ro-RO" sz="2200" dirty="0">
                <a:solidFill>
                  <a:schemeClr val="accent6">
                    <a:lumMod val="25000"/>
                  </a:schemeClr>
                </a:solidFill>
                <a:latin typeface="+mn-lt"/>
                <a:cs typeface="+mn-cs"/>
              </a:rPr>
              <a:t>Reconstuctia ecologica a padurilor deteriorate structural de factorii naturali.</a:t>
            </a:r>
            <a:endParaRPr lang="en-US" sz="2200" dirty="0">
              <a:solidFill>
                <a:schemeClr val="accent6">
                  <a:lumMod val="25000"/>
                </a:schemeClr>
              </a:solidFill>
              <a:latin typeface="+mn-lt"/>
              <a:cs typeface="+mn-cs"/>
            </a:endParaRPr>
          </a:p>
          <a:p>
            <a:pPr fontAlgn="auto">
              <a:spcBef>
                <a:spcPts val="0"/>
              </a:spcBef>
              <a:spcAft>
                <a:spcPts val="0"/>
              </a:spcAft>
              <a:defRPr/>
            </a:pPr>
            <a:r>
              <a:rPr lang="it-IT" sz="2200" dirty="0">
                <a:solidFill>
                  <a:schemeClr val="accent6">
                    <a:lumMod val="25000"/>
                  </a:schemeClr>
                </a:solidFill>
                <a:latin typeface="+mn-lt"/>
                <a:cs typeface="+mn-cs"/>
              </a:rPr>
              <a:t>Creare de perdele forestiere de protectie a campului, a solului si impotriva eroziunii.</a:t>
            </a:r>
          </a:p>
          <a:p>
            <a:pPr fontAlgn="auto">
              <a:spcBef>
                <a:spcPts val="0"/>
              </a:spcBef>
              <a:spcAft>
                <a:spcPts val="0"/>
              </a:spcAft>
              <a:defRPr/>
            </a:pPr>
            <a:r>
              <a:rPr lang="ro-RO" sz="2200" dirty="0">
                <a:solidFill>
                  <a:schemeClr val="accent6">
                    <a:lumMod val="25000"/>
                  </a:schemeClr>
                </a:solidFill>
                <a:latin typeface="+mn-lt"/>
                <a:cs typeface="+mn-cs"/>
              </a:rPr>
              <a:t>Mentinerea volumului recoltelor anuale de lemn la nivelul posibilitatii padurilor</a:t>
            </a:r>
            <a:r>
              <a:rPr lang="en-US" sz="2200" dirty="0">
                <a:solidFill>
                  <a:schemeClr val="accent6">
                    <a:lumMod val="25000"/>
                  </a:schemeClr>
                </a:solidFill>
                <a:latin typeface="+mn-lt"/>
                <a:cs typeface="+mn-cs"/>
              </a:rPr>
              <a:t>.</a:t>
            </a:r>
          </a:p>
          <a:p>
            <a:pPr fontAlgn="auto">
              <a:spcBef>
                <a:spcPts val="0"/>
              </a:spcBef>
              <a:spcAft>
                <a:spcPts val="0"/>
              </a:spcAft>
              <a:defRPr/>
            </a:pPr>
            <a:r>
              <a:rPr lang="ro-RO" sz="2200" dirty="0">
                <a:solidFill>
                  <a:schemeClr val="accent6">
                    <a:lumMod val="25000"/>
                  </a:schemeClr>
                </a:solidFill>
                <a:latin typeface="+mn-lt"/>
                <a:cs typeface="+mn-cs"/>
              </a:rPr>
              <a:t>Aplicarea de tratamente intensive si de tratamente cu perioada lunga de regenerare, care sa asigure realizarea de arborete amestecate, cu structura mozaicata. Taierile rase trebuie diminuate drastic</a:t>
            </a:r>
            <a:r>
              <a:rPr lang="en-US" sz="2200" dirty="0">
                <a:solidFill>
                  <a:schemeClr val="accent6">
                    <a:lumMod val="25000"/>
                  </a:schemeClr>
                </a:solidFill>
                <a:latin typeface="+mn-lt"/>
                <a:cs typeface="+mn-cs"/>
              </a:rPr>
              <a:t>.</a:t>
            </a:r>
          </a:p>
          <a:p>
            <a:pPr fontAlgn="auto">
              <a:spcBef>
                <a:spcPts val="0"/>
              </a:spcBef>
              <a:spcAft>
                <a:spcPts val="0"/>
              </a:spcAft>
              <a:defRPr/>
            </a:pPr>
            <a:r>
              <a:rPr lang="ro-RO" sz="2200" dirty="0">
                <a:solidFill>
                  <a:schemeClr val="accent6">
                    <a:lumMod val="25000"/>
                  </a:schemeClr>
                </a:solidFill>
                <a:latin typeface="+mn-lt"/>
                <a:cs typeface="+mn-cs"/>
              </a:rPr>
              <a:t>Ecologizarea tehnologiilor de exploatare a lemnului si reconsiderarea acestei activitati ca importanta componenta a silviculturii.</a:t>
            </a:r>
            <a:endParaRPr lang="it-IT" sz="2200" dirty="0">
              <a:solidFill>
                <a:schemeClr val="accent6">
                  <a:lumMod val="25000"/>
                </a:schemeClr>
              </a:solidFill>
              <a:latin typeface="+mn-lt"/>
              <a:cs typeface="+mn-cs"/>
            </a:endParaRPr>
          </a:p>
          <a:p>
            <a:pPr fontAlgn="auto">
              <a:spcBef>
                <a:spcPts val="0"/>
              </a:spcBef>
              <a:spcAft>
                <a:spcPts val="0"/>
              </a:spcAft>
              <a:defRPr/>
            </a:pPr>
            <a:endParaRPr lang="ro-RO" dirty="0">
              <a:solidFill>
                <a:schemeClr val="accent6">
                  <a:lumMod val="25000"/>
                </a:schemeClr>
              </a:solidFill>
              <a:latin typeface="+mn-lt"/>
              <a:cs typeface="+mn-cs"/>
            </a:endParaRPr>
          </a:p>
        </p:txBody>
      </p:sp>
      <p:sp>
        <p:nvSpPr>
          <p:cNvPr id="11" name="TextBox 10"/>
          <p:cNvSpPr txBox="1"/>
          <p:nvPr/>
        </p:nvSpPr>
        <p:spPr>
          <a:xfrm>
            <a:off x="1163638" y="381000"/>
            <a:ext cx="6062662" cy="523875"/>
          </a:xfrm>
          <a:prstGeom prst="rect">
            <a:avLst/>
          </a:prstGeom>
          <a:solidFill>
            <a:schemeClr val="accent1">
              <a:alpha val="50000"/>
            </a:schemeClr>
          </a:solidFill>
        </p:spPr>
        <p:txBody>
          <a:bodyPr wrap="none">
            <a:spAutoFit/>
          </a:bodyPr>
          <a:lstStyle/>
          <a:p>
            <a:pPr algn="ctr" fontAlgn="auto">
              <a:spcBef>
                <a:spcPts val="0"/>
              </a:spcBef>
              <a:spcAft>
                <a:spcPts val="0"/>
              </a:spcAft>
              <a:defRPr/>
            </a:pPr>
            <a:r>
              <a:rPr lang="en-US" sz="2800" dirty="0" err="1">
                <a:solidFill>
                  <a:schemeClr val="accent3">
                    <a:lumMod val="40000"/>
                    <a:lumOff val="60000"/>
                  </a:schemeClr>
                </a:solidFill>
                <a:latin typeface="+mn-lt"/>
                <a:cs typeface="+mn-cs"/>
              </a:rPr>
              <a:t>Solutii</a:t>
            </a:r>
            <a:r>
              <a:rPr lang="en-US" sz="2800" dirty="0">
                <a:solidFill>
                  <a:schemeClr val="accent3">
                    <a:lumMod val="40000"/>
                    <a:lumOff val="60000"/>
                  </a:schemeClr>
                </a:solidFill>
                <a:latin typeface="+mn-lt"/>
                <a:cs typeface="+mn-cs"/>
              </a:rPr>
              <a:t> </a:t>
            </a:r>
            <a:r>
              <a:rPr lang="en-US" sz="2800" dirty="0" err="1">
                <a:solidFill>
                  <a:schemeClr val="accent3">
                    <a:lumMod val="40000"/>
                    <a:lumOff val="60000"/>
                  </a:schemeClr>
                </a:solidFill>
                <a:latin typeface="+mn-lt"/>
                <a:cs typeface="+mn-cs"/>
              </a:rPr>
              <a:t>pentru</a:t>
            </a:r>
            <a:r>
              <a:rPr lang="en-US" sz="2800" dirty="0">
                <a:solidFill>
                  <a:schemeClr val="accent3">
                    <a:lumMod val="40000"/>
                    <a:lumOff val="60000"/>
                  </a:schemeClr>
                </a:solidFill>
                <a:latin typeface="+mn-lt"/>
                <a:cs typeface="+mn-cs"/>
              </a:rPr>
              <a:t> </a:t>
            </a:r>
            <a:r>
              <a:rPr lang="en-US" sz="2800" dirty="0" err="1">
                <a:solidFill>
                  <a:schemeClr val="accent3">
                    <a:lumMod val="40000"/>
                    <a:lumOff val="60000"/>
                  </a:schemeClr>
                </a:solidFill>
                <a:latin typeface="+mn-lt"/>
                <a:cs typeface="+mn-cs"/>
              </a:rPr>
              <a:t>gestionarea</a:t>
            </a:r>
            <a:r>
              <a:rPr lang="en-US" sz="2800" dirty="0">
                <a:solidFill>
                  <a:schemeClr val="accent3">
                    <a:lumMod val="40000"/>
                    <a:lumOff val="60000"/>
                  </a:schemeClr>
                </a:solidFill>
                <a:latin typeface="+mn-lt"/>
                <a:cs typeface="+mn-cs"/>
              </a:rPr>
              <a:t> </a:t>
            </a:r>
            <a:r>
              <a:rPr lang="en-US" sz="2800" dirty="0" err="1">
                <a:solidFill>
                  <a:schemeClr val="accent3">
                    <a:lumMod val="40000"/>
                    <a:lumOff val="60000"/>
                  </a:schemeClr>
                </a:solidFill>
                <a:latin typeface="+mn-lt"/>
                <a:cs typeface="+mn-cs"/>
              </a:rPr>
              <a:t>padurilor</a:t>
            </a:r>
            <a:endParaRPr lang="en-US" sz="2800" dirty="0">
              <a:solidFill>
                <a:schemeClr val="accent3">
                  <a:lumMod val="40000"/>
                  <a:lumOff val="60000"/>
                </a:schemeClr>
              </a:solidFill>
              <a:latin typeface="+mn-lt"/>
              <a:cs typeface="+mn-cs"/>
            </a:endParaRPr>
          </a:p>
        </p:txBody>
      </p:sp>
      <p:pic>
        <p:nvPicPr>
          <p:cNvPr id="12" name="MS910220007[1].wav">
            <a:hlinkClick r:id="" action="ppaction://media"/>
          </p:cNvPr>
          <p:cNvPicPr>
            <a:picLocks noRot="1" noChangeAspect="1"/>
          </p:cNvPicPr>
          <p:nvPr>
            <a:audioFile r:link="rId1"/>
          </p:nvPr>
        </p:nvPicPr>
        <p:blipFill>
          <a:blip r:embed="rId5" cstate="print"/>
          <a:srcRect/>
          <a:stretch>
            <a:fillRect/>
          </a:stretch>
        </p:blipFill>
        <p:spPr bwMode="auto">
          <a:xfrm>
            <a:off x="11506200" y="8153400"/>
            <a:ext cx="304800" cy="304800"/>
          </a:xfrm>
          <a:prstGeom prst="rect">
            <a:avLst/>
          </a:prstGeom>
          <a:noFill/>
          <a:ln w="9525">
            <a:noFill/>
            <a:miter lim="800000"/>
            <a:headEnd/>
            <a:tailEnd/>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randombar(vertical)">
                                      <p:cBhvr>
                                        <p:cTn id="7" dur="1000"/>
                                        <p:tgtEl>
                                          <p:spTgt spid="11">
                                            <p:txEl>
                                              <p:pRg st="0" end="0"/>
                                            </p:txEl>
                                          </p:spTgt>
                                        </p:tgtEl>
                                      </p:cBhvr>
                                    </p:animEffect>
                                  </p:childTnLst>
                                </p:cTn>
                              </p:par>
                            </p:childTnLst>
                          </p:cTn>
                        </p:par>
                        <p:par>
                          <p:cTn id="8" fill="hold">
                            <p:stCondLst>
                              <p:cond delay="1000"/>
                            </p:stCondLst>
                            <p:childTnLst>
                              <p:par>
                                <p:cTn id="9" presetID="55" presetClass="entr" presetSubtype="0" fill="hold"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p:cTn id="11" dur="500" fill="hold"/>
                                        <p:tgtEl>
                                          <p:spTgt spid="15">
                                            <p:txEl>
                                              <p:pRg st="0" end="0"/>
                                            </p:txEl>
                                          </p:spTgt>
                                        </p:tgtEl>
                                        <p:attrNameLst>
                                          <p:attrName>ppt_w</p:attrName>
                                        </p:attrNameLst>
                                      </p:cBhvr>
                                      <p:tavLst>
                                        <p:tav tm="0">
                                          <p:val>
                                            <p:strVal val="#ppt_w*0.70"/>
                                          </p:val>
                                        </p:tav>
                                        <p:tav tm="100000">
                                          <p:val>
                                            <p:strVal val="#ppt_w"/>
                                          </p:val>
                                        </p:tav>
                                      </p:tavLst>
                                    </p:anim>
                                    <p:anim calcmode="lin" valueType="num">
                                      <p:cBhvr>
                                        <p:cTn id="12" dur="500" fill="hold"/>
                                        <p:tgtEl>
                                          <p:spTgt spid="15">
                                            <p:txEl>
                                              <p:pRg st="0" end="0"/>
                                            </p:txEl>
                                          </p:spTgt>
                                        </p:tgtEl>
                                        <p:attrNameLst>
                                          <p:attrName>ppt_h</p:attrName>
                                        </p:attrNameLst>
                                      </p:cBhvr>
                                      <p:tavLst>
                                        <p:tav tm="0">
                                          <p:val>
                                            <p:strVal val="#ppt_h"/>
                                          </p:val>
                                        </p:tav>
                                        <p:tav tm="100000">
                                          <p:val>
                                            <p:strVal val="#ppt_h"/>
                                          </p:val>
                                        </p:tav>
                                      </p:tavLst>
                                    </p:anim>
                                    <p:animEffect transition="in" filter="fade">
                                      <p:cBhvr>
                                        <p:cTn id="13" dur="500"/>
                                        <p:tgtEl>
                                          <p:spTgt spid="15">
                                            <p:txEl>
                                              <p:pRg st="0" end="0"/>
                                            </p:txEl>
                                          </p:spTgt>
                                        </p:tgtEl>
                                      </p:cBhvr>
                                    </p:animEffect>
                                  </p:childTnLst>
                                </p:cTn>
                              </p:par>
                            </p:childTnLst>
                          </p:cTn>
                        </p:par>
                        <p:par>
                          <p:cTn id="14" fill="hold">
                            <p:stCondLst>
                              <p:cond delay="1500"/>
                            </p:stCondLst>
                            <p:childTnLst>
                              <p:par>
                                <p:cTn id="15" presetID="55" presetClass="entr" presetSubtype="0" fill="hold" nodeType="after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anim calcmode="lin" valueType="num">
                                      <p:cBhvr>
                                        <p:cTn id="17" dur="500" fill="hold"/>
                                        <p:tgtEl>
                                          <p:spTgt spid="15">
                                            <p:txEl>
                                              <p:pRg st="1" end="1"/>
                                            </p:txEl>
                                          </p:spTgt>
                                        </p:tgtEl>
                                        <p:attrNameLst>
                                          <p:attrName>ppt_w</p:attrName>
                                        </p:attrNameLst>
                                      </p:cBhvr>
                                      <p:tavLst>
                                        <p:tav tm="0">
                                          <p:val>
                                            <p:strVal val="#ppt_w*0.70"/>
                                          </p:val>
                                        </p:tav>
                                        <p:tav tm="100000">
                                          <p:val>
                                            <p:strVal val="#ppt_w"/>
                                          </p:val>
                                        </p:tav>
                                      </p:tavLst>
                                    </p:anim>
                                    <p:anim calcmode="lin" valueType="num">
                                      <p:cBhvr>
                                        <p:cTn id="18" dur="500" fill="hold"/>
                                        <p:tgtEl>
                                          <p:spTgt spid="15">
                                            <p:txEl>
                                              <p:pRg st="1" end="1"/>
                                            </p:txEl>
                                          </p:spTgt>
                                        </p:tgtEl>
                                        <p:attrNameLst>
                                          <p:attrName>ppt_h</p:attrName>
                                        </p:attrNameLst>
                                      </p:cBhvr>
                                      <p:tavLst>
                                        <p:tav tm="0">
                                          <p:val>
                                            <p:strVal val="#ppt_h"/>
                                          </p:val>
                                        </p:tav>
                                        <p:tav tm="100000">
                                          <p:val>
                                            <p:strVal val="#ppt_h"/>
                                          </p:val>
                                        </p:tav>
                                      </p:tavLst>
                                    </p:anim>
                                    <p:animEffect transition="in" filter="fade">
                                      <p:cBhvr>
                                        <p:cTn id="19" dur="500"/>
                                        <p:tgtEl>
                                          <p:spTgt spid="15">
                                            <p:txEl>
                                              <p:pRg st="1" end="1"/>
                                            </p:txEl>
                                          </p:spTgt>
                                        </p:tgtEl>
                                      </p:cBhvr>
                                    </p:animEffect>
                                  </p:childTnLst>
                                </p:cTn>
                              </p:par>
                            </p:childTnLst>
                          </p:cTn>
                        </p:par>
                        <p:par>
                          <p:cTn id="20" fill="hold">
                            <p:stCondLst>
                              <p:cond delay="2000"/>
                            </p:stCondLst>
                            <p:childTnLst>
                              <p:par>
                                <p:cTn id="21" presetID="55" presetClass="entr" presetSubtype="0" fill="hold" nodeType="afterEffect">
                                  <p:stCondLst>
                                    <p:cond delay="0"/>
                                  </p:stCondLst>
                                  <p:childTnLst>
                                    <p:set>
                                      <p:cBhvr>
                                        <p:cTn id="22" dur="1" fill="hold">
                                          <p:stCondLst>
                                            <p:cond delay="0"/>
                                          </p:stCondLst>
                                        </p:cTn>
                                        <p:tgtEl>
                                          <p:spTgt spid="15">
                                            <p:txEl>
                                              <p:pRg st="2" end="2"/>
                                            </p:txEl>
                                          </p:spTgt>
                                        </p:tgtEl>
                                        <p:attrNameLst>
                                          <p:attrName>style.visibility</p:attrName>
                                        </p:attrNameLst>
                                      </p:cBhvr>
                                      <p:to>
                                        <p:strVal val="visible"/>
                                      </p:to>
                                    </p:set>
                                    <p:anim calcmode="lin" valueType="num">
                                      <p:cBhvr>
                                        <p:cTn id="23" dur="500" fill="hold"/>
                                        <p:tgtEl>
                                          <p:spTgt spid="15">
                                            <p:txEl>
                                              <p:pRg st="2" end="2"/>
                                            </p:txEl>
                                          </p:spTgt>
                                        </p:tgtEl>
                                        <p:attrNameLst>
                                          <p:attrName>ppt_w</p:attrName>
                                        </p:attrNameLst>
                                      </p:cBhvr>
                                      <p:tavLst>
                                        <p:tav tm="0">
                                          <p:val>
                                            <p:strVal val="#ppt_w*0.70"/>
                                          </p:val>
                                        </p:tav>
                                        <p:tav tm="100000">
                                          <p:val>
                                            <p:strVal val="#ppt_w"/>
                                          </p:val>
                                        </p:tav>
                                      </p:tavLst>
                                    </p:anim>
                                    <p:anim calcmode="lin" valueType="num">
                                      <p:cBhvr>
                                        <p:cTn id="24" dur="500" fill="hold"/>
                                        <p:tgtEl>
                                          <p:spTgt spid="15">
                                            <p:txEl>
                                              <p:pRg st="2" end="2"/>
                                            </p:txEl>
                                          </p:spTgt>
                                        </p:tgtEl>
                                        <p:attrNameLst>
                                          <p:attrName>ppt_h</p:attrName>
                                        </p:attrNameLst>
                                      </p:cBhvr>
                                      <p:tavLst>
                                        <p:tav tm="0">
                                          <p:val>
                                            <p:strVal val="#ppt_h"/>
                                          </p:val>
                                        </p:tav>
                                        <p:tav tm="100000">
                                          <p:val>
                                            <p:strVal val="#ppt_h"/>
                                          </p:val>
                                        </p:tav>
                                      </p:tavLst>
                                    </p:anim>
                                    <p:animEffect transition="in" filter="fade">
                                      <p:cBhvr>
                                        <p:cTn id="25" dur="500"/>
                                        <p:tgtEl>
                                          <p:spTgt spid="15">
                                            <p:txEl>
                                              <p:pRg st="2" end="2"/>
                                            </p:txEl>
                                          </p:spTgt>
                                        </p:tgtEl>
                                      </p:cBhvr>
                                    </p:animEffect>
                                  </p:childTnLst>
                                </p:cTn>
                              </p:par>
                            </p:childTnLst>
                          </p:cTn>
                        </p:par>
                        <p:par>
                          <p:cTn id="26" fill="hold">
                            <p:stCondLst>
                              <p:cond delay="2500"/>
                            </p:stCondLst>
                            <p:childTnLst>
                              <p:par>
                                <p:cTn id="27" presetID="55" presetClass="entr" presetSubtype="0" fill="hold" nodeType="afterEffect">
                                  <p:stCondLst>
                                    <p:cond delay="0"/>
                                  </p:stCondLst>
                                  <p:childTnLst>
                                    <p:set>
                                      <p:cBhvr>
                                        <p:cTn id="28" dur="1" fill="hold">
                                          <p:stCondLst>
                                            <p:cond delay="0"/>
                                          </p:stCondLst>
                                        </p:cTn>
                                        <p:tgtEl>
                                          <p:spTgt spid="15">
                                            <p:txEl>
                                              <p:pRg st="3" end="3"/>
                                            </p:txEl>
                                          </p:spTgt>
                                        </p:tgtEl>
                                        <p:attrNameLst>
                                          <p:attrName>style.visibility</p:attrName>
                                        </p:attrNameLst>
                                      </p:cBhvr>
                                      <p:to>
                                        <p:strVal val="visible"/>
                                      </p:to>
                                    </p:set>
                                    <p:anim calcmode="lin" valueType="num">
                                      <p:cBhvr>
                                        <p:cTn id="29" dur="500" fill="hold"/>
                                        <p:tgtEl>
                                          <p:spTgt spid="15">
                                            <p:txEl>
                                              <p:pRg st="3" end="3"/>
                                            </p:txEl>
                                          </p:spTgt>
                                        </p:tgtEl>
                                        <p:attrNameLst>
                                          <p:attrName>ppt_w</p:attrName>
                                        </p:attrNameLst>
                                      </p:cBhvr>
                                      <p:tavLst>
                                        <p:tav tm="0">
                                          <p:val>
                                            <p:strVal val="#ppt_w*0.70"/>
                                          </p:val>
                                        </p:tav>
                                        <p:tav tm="100000">
                                          <p:val>
                                            <p:strVal val="#ppt_w"/>
                                          </p:val>
                                        </p:tav>
                                      </p:tavLst>
                                    </p:anim>
                                    <p:anim calcmode="lin" valueType="num">
                                      <p:cBhvr>
                                        <p:cTn id="30" dur="500" fill="hold"/>
                                        <p:tgtEl>
                                          <p:spTgt spid="15">
                                            <p:txEl>
                                              <p:pRg st="3" end="3"/>
                                            </p:txEl>
                                          </p:spTgt>
                                        </p:tgtEl>
                                        <p:attrNameLst>
                                          <p:attrName>ppt_h</p:attrName>
                                        </p:attrNameLst>
                                      </p:cBhvr>
                                      <p:tavLst>
                                        <p:tav tm="0">
                                          <p:val>
                                            <p:strVal val="#ppt_h"/>
                                          </p:val>
                                        </p:tav>
                                        <p:tav tm="100000">
                                          <p:val>
                                            <p:strVal val="#ppt_h"/>
                                          </p:val>
                                        </p:tav>
                                      </p:tavLst>
                                    </p:anim>
                                    <p:animEffect transition="in" filter="fade">
                                      <p:cBhvr>
                                        <p:cTn id="31" dur="500"/>
                                        <p:tgtEl>
                                          <p:spTgt spid="15">
                                            <p:txEl>
                                              <p:pRg st="3" end="3"/>
                                            </p:txEl>
                                          </p:spTgt>
                                        </p:tgtEl>
                                      </p:cBhvr>
                                    </p:animEffect>
                                  </p:childTnLst>
                                </p:cTn>
                              </p:par>
                            </p:childTnLst>
                          </p:cTn>
                        </p:par>
                        <p:par>
                          <p:cTn id="32" fill="hold">
                            <p:stCondLst>
                              <p:cond delay="3000"/>
                            </p:stCondLst>
                            <p:childTnLst>
                              <p:par>
                                <p:cTn id="33" presetID="55" presetClass="entr" presetSubtype="0" fill="hold" nodeType="afterEffect">
                                  <p:stCondLst>
                                    <p:cond delay="0"/>
                                  </p:stCondLst>
                                  <p:childTnLst>
                                    <p:set>
                                      <p:cBhvr>
                                        <p:cTn id="34" dur="1" fill="hold">
                                          <p:stCondLst>
                                            <p:cond delay="0"/>
                                          </p:stCondLst>
                                        </p:cTn>
                                        <p:tgtEl>
                                          <p:spTgt spid="15">
                                            <p:txEl>
                                              <p:pRg st="4" end="4"/>
                                            </p:txEl>
                                          </p:spTgt>
                                        </p:tgtEl>
                                        <p:attrNameLst>
                                          <p:attrName>style.visibility</p:attrName>
                                        </p:attrNameLst>
                                      </p:cBhvr>
                                      <p:to>
                                        <p:strVal val="visible"/>
                                      </p:to>
                                    </p:set>
                                    <p:anim calcmode="lin" valueType="num">
                                      <p:cBhvr>
                                        <p:cTn id="35" dur="500" fill="hold"/>
                                        <p:tgtEl>
                                          <p:spTgt spid="15">
                                            <p:txEl>
                                              <p:pRg st="4" end="4"/>
                                            </p:txEl>
                                          </p:spTgt>
                                        </p:tgtEl>
                                        <p:attrNameLst>
                                          <p:attrName>ppt_w</p:attrName>
                                        </p:attrNameLst>
                                      </p:cBhvr>
                                      <p:tavLst>
                                        <p:tav tm="0">
                                          <p:val>
                                            <p:strVal val="#ppt_w*0.70"/>
                                          </p:val>
                                        </p:tav>
                                        <p:tav tm="100000">
                                          <p:val>
                                            <p:strVal val="#ppt_w"/>
                                          </p:val>
                                        </p:tav>
                                      </p:tavLst>
                                    </p:anim>
                                    <p:anim calcmode="lin" valueType="num">
                                      <p:cBhvr>
                                        <p:cTn id="36" dur="500" fill="hold"/>
                                        <p:tgtEl>
                                          <p:spTgt spid="15">
                                            <p:txEl>
                                              <p:pRg st="4" end="4"/>
                                            </p:txEl>
                                          </p:spTgt>
                                        </p:tgtEl>
                                        <p:attrNameLst>
                                          <p:attrName>ppt_h</p:attrName>
                                        </p:attrNameLst>
                                      </p:cBhvr>
                                      <p:tavLst>
                                        <p:tav tm="0">
                                          <p:val>
                                            <p:strVal val="#ppt_h"/>
                                          </p:val>
                                        </p:tav>
                                        <p:tav tm="100000">
                                          <p:val>
                                            <p:strVal val="#ppt_h"/>
                                          </p:val>
                                        </p:tav>
                                      </p:tavLst>
                                    </p:anim>
                                    <p:animEffect transition="in" filter="fade">
                                      <p:cBhvr>
                                        <p:cTn id="37" dur="500"/>
                                        <p:tgtEl>
                                          <p:spTgt spid="15">
                                            <p:txEl>
                                              <p:pRg st="4" end="4"/>
                                            </p:txEl>
                                          </p:spTgt>
                                        </p:tgtEl>
                                      </p:cBhvr>
                                    </p:animEffect>
                                  </p:childTnLst>
                                </p:cTn>
                              </p:par>
                            </p:childTnLst>
                          </p:cTn>
                        </p:par>
                        <p:par>
                          <p:cTn id="38" fill="hold">
                            <p:stCondLst>
                              <p:cond delay="3500"/>
                            </p:stCondLst>
                            <p:childTnLst>
                              <p:par>
                                <p:cTn id="39" presetID="55" presetClass="entr" presetSubtype="0" fill="hold" nodeType="afterEffect">
                                  <p:stCondLst>
                                    <p:cond delay="0"/>
                                  </p:stCondLst>
                                  <p:childTnLst>
                                    <p:set>
                                      <p:cBhvr>
                                        <p:cTn id="40" dur="1" fill="hold">
                                          <p:stCondLst>
                                            <p:cond delay="0"/>
                                          </p:stCondLst>
                                        </p:cTn>
                                        <p:tgtEl>
                                          <p:spTgt spid="15">
                                            <p:txEl>
                                              <p:pRg st="5" end="5"/>
                                            </p:txEl>
                                          </p:spTgt>
                                        </p:tgtEl>
                                        <p:attrNameLst>
                                          <p:attrName>style.visibility</p:attrName>
                                        </p:attrNameLst>
                                      </p:cBhvr>
                                      <p:to>
                                        <p:strVal val="visible"/>
                                      </p:to>
                                    </p:set>
                                    <p:anim calcmode="lin" valueType="num">
                                      <p:cBhvr>
                                        <p:cTn id="41" dur="500" fill="hold"/>
                                        <p:tgtEl>
                                          <p:spTgt spid="15">
                                            <p:txEl>
                                              <p:pRg st="5" end="5"/>
                                            </p:txEl>
                                          </p:spTgt>
                                        </p:tgtEl>
                                        <p:attrNameLst>
                                          <p:attrName>ppt_w</p:attrName>
                                        </p:attrNameLst>
                                      </p:cBhvr>
                                      <p:tavLst>
                                        <p:tav tm="0">
                                          <p:val>
                                            <p:strVal val="#ppt_w*0.70"/>
                                          </p:val>
                                        </p:tav>
                                        <p:tav tm="100000">
                                          <p:val>
                                            <p:strVal val="#ppt_w"/>
                                          </p:val>
                                        </p:tav>
                                      </p:tavLst>
                                    </p:anim>
                                    <p:anim calcmode="lin" valueType="num">
                                      <p:cBhvr>
                                        <p:cTn id="42" dur="500" fill="hold"/>
                                        <p:tgtEl>
                                          <p:spTgt spid="15">
                                            <p:txEl>
                                              <p:pRg st="5" end="5"/>
                                            </p:txEl>
                                          </p:spTgt>
                                        </p:tgtEl>
                                        <p:attrNameLst>
                                          <p:attrName>ppt_h</p:attrName>
                                        </p:attrNameLst>
                                      </p:cBhvr>
                                      <p:tavLst>
                                        <p:tav tm="0">
                                          <p:val>
                                            <p:strVal val="#ppt_h"/>
                                          </p:val>
                                        </p:tav>
                                        <p:tav tm="100000">
                                          <p:val>
                                            <p:strVal val="#ppt_h"/>
                                          </p:val>
                                        </p:tav>
                                      </p:tavLst>
                                    </p:anim>
                                    <p:animEffect transition="in" filter="fade">
                                      <p:cBhvr>
                                        <p:cTn id="43" dur="500"/>
                                        <p:tgtEl>
                                          <p:spTgt spid="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44"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onstantin-Corduneanu-Padurea-Ciornohal-NV.jpg"/>
          <p:cNvPicPr>
            <a:picLocks noChangeAspect="1"/>
          </p:cNvPicPr>
          <p:nvPr/>
        </p:nvPicPr>
        <p:blipFill>
          <a:blip r:embed="rId2" cstate="print"/>
          <a:stretch>
            <a:fillRect/>
          </a:stretch>
        </p:blipFill>
        <p:spPr>
          <a:xfrm>
            <a:off x="0" y="0"/>
            <a:ext cx="9144000" cy="6858000"/>
          </a:xfrm>
          <a:prstGeom prst="rect">
            <a:avLst/>
          </a:prstGeom>
          <a:ln w="228600" cap="sq" cmpd="thickThin">
            <a:solidFill>
              <a:srgbClr val="000000"/>
            </a:solidFill>
            <a:prstDash val="solid"/>
            <a:miter lim="800000"/>
          </a:ln>
          <a:effectLst>
            <a:innerShdw blurRad="76200">
              <a:srgbClr val="000000"/>
            </a:innerShdw>
          </a:effectLst>
        </p:spPr>
      </p:pic>
      <p:sp>
        <p:nvSpPr>
          <p:cNvPr id="4" name="Title 3"/>
          <p:cNvSpPr>
            <a:spLocks noGrp="1"/>
          </p:cNvSpPr>
          <p:nvPr>
            <p:ph type="title"/>
          </p:nvPr>
        </p:nvSpPr>
        <p:spPr/>
        <p:txBody>
          <a:bodyPr>
            <a:normAutofit/>
          </a:bodyPr>
          <a:lstStyle/>
          <a:p>
            <a:pPr algn="ctr" eaLnBrk="1" fontAlgn="auto" hangingPunct="1">
              <a:spcAft>
                <a:spcPts val="0"/>
              </a:spcAft>
              <a:defRPr/>
            </a:pPr>
            <a:r>
              <a:rPr lang="en-US" sz="5400" i="1" u="sng" dirty="0" err="1" smtClean="0">
                <a:solidFill>
                  <a:schemeClr val="accent2">
                    <a:lumMod val="40000"/>
                    <a:lumOff val="60000"/>
                  </a:schemeClr>
                </a:solidFill>
                <a:effectLst>
                  <a:outerShdw blurRad="38100" dist="38100" dir="2700000" algn="tl">
                    <a:srgbClr val="000000">
                      <a:alpha val="43137"/>
                    </a:srgbClr>
                  </a:outerShdw>
                </a:effectLst>
                <a:latin typeface="Algerian" pitchFamily="82" charset="0"/>
              </a:rPr>
              <a:t>Istorie</a:t>
            </a:r>
            <a:endParaRPr lang="en-US" sz="5400" i="1" u="sng" dirty="0">
              <a:solidFill>
                <a:schemeClr val="accent2">
                  <a:lumMod val="40000"/>
                  <a:lumOff val="60000"/>
                </a:schemeClr>
              </a:solidFill>
              <a:effectLst>
                <a:outerShdw blurRad="38100" dist="38100" dir="2700000" algn="tl">
                  <a:srgbClr val="000000">
                    <a:alpha val="43137"/>
                  </a:srgbClr>
                </a:outerShdw>
              </a:effectLst>
              <a:latin typeface="Algerian" pitchFamily="82" charset="0"/>
            </a:endParaRPr>
          </a:p>
        </p:txBody>
      </p:sp>
      <p:sp>
        <p:nvSpPr>
          <p:cNvPr id="5" name="Content Placeholder 4"/>
          <p:cNvSpPr>
            <a:spLocks noGrp="1"/>
          </p:cNvSpPr>
          <p:nvPr>
            <p:ph idx="1"/>
          </p:nvPr>
        </p:nvSpPr>
        <p:spPr>
          <a:xfrm>
            <a:off x="457200" y="1600200"/>
            <a:ext cx="7924800" cy="4876800"/>
          </a:xfrm>
          <a:solidFill>
            <a:schemeClr val="bg2">
              <a:lumMod val="75000"/>
              <a:alpha val="14000"/>
            </a:schemeClr>
          </a:solidFill>
        </p:spPr>
        <p:txBody>
          <a:bodyPr>
            <a:normAutofit fontScale="92500" lnSpcReduction="20000"/>
          </a:bodyPr>
          <a:lstStyle/>
          <a:p>
            <a:pPr marL="420624" indent="-384048" eaLnBrk="1" fontAlgn="auto" hangingPunct="1">
              <a:spcAft>
                <a:spcPts val="0"/>
              </a:spcAft>
              <a:buFont typeface="Wingdings 2"/>
              <a:buChar char=""/>
              <a:defRPr/>
            </a:pPr>
            <a:r>
              <a:rPr lang="en-US" i="1" dirty="0" err="1" smtClean="0">
                <a:solidFill>
                  <a:schemeClr val="accent5">
                    <a:lumMod val="20000"/>
                    <a:lumOff val="80000"/>
                  </a:schemeClr>
                </a:solidFill>
                <a:effectLst>
                  <a:outerShdw blurRad="38100" dist="38100" dir="2700000" algn="tl">
                    <a:srgbClr val="000000">
                      <a:alpha val="43137"/>
                    </a:srgbClr>
                  </a:outerShdw>
                </a:effectLst>
              </a:rPr>
              <a:t>Padurea</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tinutului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carpato-danubian</a:t>
            </a:r>
            <a:r>
              <a:rPr lang="en-US" i="1" dirty="0" smtClean="0">
                <a:solidFill>
                  <a:schemeClr val="accent5">
                    <a:lumMod val="20000"/>
                    <a:lumOff val="80000"/>
                  </a:schemeClr>
                </a:solidFill>
                <a:effectLst>
                  <a:outerShdw blurRad="38100" dist="38100" dir="2700000" algn="tl">
                    <a:srgbClr val="000000">
                      <a:alpha val="43137"/>
                    </a:srgbClr>
                  </a:outerShdw>
                </a:effectLst>
              </a:rPr>
              <a:t> in </a:t>
            </a:r>
            <a:r>
              <a:rPr lang="en-US" i="1" dirty="0" err="1" smtClean="0">
                <a:solidFill>
                  <a:schemeClr val="accent5">
                    <a:lumMod val="20000"/>
                    <a:lumOff val="80000"/>
                  </a:schemeClr>
                </a:solidFill>
                <a:effectLst>
                  <a:outerShdw blurRad="38100" dist="38100" dir="2700000" algn="tl">
                    <a:srgbClr val="000000">
                      <a:alpha val="43137"/>
                    </a:srgbClr>
                  </a:outerShdw>
                </a:effectLst>
              </a:rPr>
              <a:t>vremurile</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neguroase</a:t>
            </a:r>
            <a:r>
              <a:rPr lang="en-US" i="1" dirty="0" smtClean="0">
                <a:solidFill>
                  <a:schemeClr val="accent5">
                    <a:lumMod val="20000"/>
                    <a:lumOff val="80000"/>
                  </a:schemeClr>
                </a:solidFill>
                <a:effectLst>
                  <a:outerShdw blurRad="38100" dist="38100" dir="2700000" algn="tl">
                    <a:srgbClr val="000000">
                      <a:alpha val="43137"/>
                    </a:srgbClr>
                  </a:outerShdw>
                </a:effectLst>
              </a:rPr>
              <a:t> ale </a:t>
            </a:r>
            <a:r>
              <a:rPr lang="en-US" i="1" dirty="0" err="1" smtClean="0">
                <a:solidFill>
                  <a:schemeClr val="accent5">
                    <a:lumMod val="20000"/>
                    <a:lumOff val="80000"/>
                  </a:schemeClr>
                </a:solidFill>
                <a:effectLst>
                  <a:outerShdw blurRad="38100" dist="38100" dir="2700000" algn="tl">
                    <a:srgbClr val="000000">
                      <a:alpha val="43137"/>
                    </a:srgbClr>
                  </a:outerShdw>
                </a:effectLst>
              </a:rPr>
              <a:t>preistoriei</a:t>
            </a:r>
            <a:r>
              <a:rPr lang="en-US" i="1" dirty="0" smtClean="0">
                <a:solidFill>
                  <a:schemeClr val="accent5">
                    <a:lumMod val="20000"/>
                    <a:lumOff val="80000"/>
                  </a:schemeClr>
                </a:solidFill>
                <a:effectLst>
                  <a:outerShdw blurRad="38100" dist="38100" dir="2700000" algn="tl">
                    <a:srgbClr val="000000">
                      <a:alpha val="43137"/>
                    </a:srgbClr>
                  </a:outerShdw>
                </a:effectLst>
              </a:rPr>
              <a:t> era </a:t>
            </a:r>
            <a:r>
              <a:rPr lang="en-US" i="1" dirty="0" err="1" smtClean="0">
                <a:solidFill>
                  <a:schemeClr val="accent5">
                    <a:lumMod val="20000"/>
                    <a:lumOff val="80000"/>
                  </a:schemeClr>
                </a:solidFill>
                <a:effectLst>
                  <a:outerShdw blurRad="38100" dist="38100" dir="2700000" algn="tl">
                    <a:srgbClr val="000000">
                      <a:alpha val="43137"/>
                    </a:srgbClr>
                  </a:outerShdw>
                </a:effectLst>
              </a:rPr>
              <a:t>mult</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mai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intinsa</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decat</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astazi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acoperea</a:t>
            </a:r>
            <a:r>
              <a:rPr lang="en-US" i="1" dirty="0" smtClean="0">
                <a:solidFill>
                  <a:schemeClr val="accent5">
                    <a:lumMod val="20000"/>
                    <a:lumOff val="80000"/>
                  </a:schemeClr>
                </a:solidFill>
                <a:effectLst>
                  <a:outerShdw blurRad="38100" dist="38100" dir="2700000" algn="tl">
                    <a:srgbClr val="000000">
                      <a:alpha val="43137"/>
                    </a:srgbClr>
                  </a:outerShdw>
                </a:effectLst>
              </a:rPr>
              <a:t> nu </a:t>
            </a:r>
            <a:r>
              <a:rPr lang="en-US" i="1" dirty="0" err="1" smtClean="0">
                <a:solidFill>
                  <a:schemeClr val="accent5">
                    <a:lumMod val="20000"/>
                    <a:lumOff val="80000"/>
                  </a:schemeClr>
                </a:solidFill>
                <a:effectLst>
                  <a:outerShdw blurRad="38100" dist="38100" dir="2700000" algn="tl">
                    <a:srgbClr val="000000">
                      <a:alpha val="43137"/>
                    </a:srgbClr>
                  </a:outerShdw>
                </a:effectLst>
              </a:rPr>
              <a:t>numai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muntii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dar</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si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dealurile</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si</a:t>
            </a:r>
            <a:r>
              <a:rPr lang="en-US" i="1" dirty="0" smtClean="0">
                <a:solidFill>
                  <a:schemeClr val="accent5">
                    <a:lumMod val="20000"/>
                    <a:lumOff val="80000"/>
                  </a:schemeClr>
                </a:solidFill>
                <a:effectLst>
                  <a:outerShdw blurRad="38100" dist="38100" dir="2700000" algn="tl">
                    <a:srgbClr val="000000">
                      <a:alpha val="43137"/>
                    </a:srgbClr>
                  </a:outerShdw>
                </a:effectLst>
              </a:rPr>
              <a:t> o mare parte a </a:t>
            </a:r>
            <a:r>
              <a:rPr lang="en-US" i="1" dirty="0" err="1" smtClean="0">
                <a:solidFill>
                  <a:schemeClr val="accent5">
                    <a:lumMod val="20000"/>
                    <a:lumOff val="80000"/>
                  </a:schemeClr>
                </a:solidFill>
                <a:effectLst>
                  <a:outerShdw blurRad="38100" dist="38100" dir="2700000" algn="tl">
                    <a:srgbClr val="000000">
                      <a:alpha val="43137"/>
                    </a:srgbClr>
                  </a:outerShdw>
                </a:effectLst>
              </a:rPr>
              <a:t>campiei</a:t>
            </a:r>
            <a:r>
              <a:rPr lang="en-US" i="1" dirty="0" smtClean="0">
                <a:solidFill>
                  <a:schemeClr val="accent5">
                    <a:lumMod val="20000"/>
                    <a:lumOff val="80000"/>
                  </a:schemeClr>
                </a:solidFill>
                <a:effectLst>
                  <a:outerShdw blurRad="38100" dist="38100" dir="2700000" algn="tl">
                    <a:srgbClr val="000000">
                      <a:alpha val="43137"/>
                    </a:srgbClr>
                  </a:outerShdw>
                </a:effectLst>
              </a:rPr>
              <a:t>.</a:t>
            </a:r>
          </a:p>
          <a:p>
            <a:pPr marL="420624" indent="-384048" eaLnBrk="1" fontAlgn="auto" hangingPunct="1">
              <a:spcAft>
                <a:spcPts val="0"/>
              </a:spcAft>
              <a:buFont typeface="Wingdings 2"/>
              <a:buChar char=""/>
              <a:defRPr/>
            </a:pPr>
            <a:r>
              <a:rPr lang="en-US" i="1" dirty="0" smtClean="0">
                <a:solidFill>
                  <a:schemeClr val="accent5">
                    <a:lumMod val="20000"/>
                    <a:lumOff val="80000"/>
                  </a:schemeClr>
                </a:solidFill>
                <a:effectLst>
                  <a:outerShdw blurRad="38100" dist="38100" dir="2700000" algn="tl">
                    <a:srgbClr val="000000">
                      <a:alpha val="43137"/>
                    </a:srgbClr>
                  </a:outerShdw>
                </a:effectLst>
              </a:rPr>
              <a:t>In </a:t>
            </a:r>
            <a:r>
              <a:rPr lang="en-US" i="1" dirty="0" err="1" smtClean="0">
                <a:solidFill>
                  <a:schemeClr val="accent5">
                    <a:lumMod val="20000"/>
                    <a:lumOff val="80000"/>
                  </a:schemeClr>
                </a:solidFill>
                <a:effectLst>
                  <a:outerShdw blurRad="38100" dist="38100" dir="2700000" algn="tl">
                    <a:srgbClr val="000000">
                      <a:alpha val="43137"/>
                    </a:srgbClr>
                  </a:outerShdw>
                </a:effectLst>
              </a:rPr>
              <a:t>Transilvania</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existau</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paduri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mari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ce</a:t>
            </a:r>
            <a:r>
              <a:rPr lang="en-US" i="1" dirty="0" smtClean="0">
                <a:solidFill>
                  <a:schemeClr val="accent5">
                    <a:lumMod val="20000"/>
                    <a:lumOff val="80000"/>
                  </a:schemeClr>
                </a:solidFill>
                <a:effectLst>
                  <a:outerShdw blurRad="38100" dist="38100" dir="2700000" algn="tl">
                    <a:srgbClr val="000000">
                      <a:alpha val="43137"/>
                    </a:srgbClr>
                  </a:outerShdw>
                </a:effectLst>
              </a:rPr>
              <a:t> o </a:t>
            </a:r>
            <a:r>
              <a:rPr lang="en-US" i="1" dirty="0" err="1" smtClean="0">
                <a:solidFill>
                  <a:schemeClr val="accent5">
                    <a:lumMod val="20000"/>
                    <a:lumOff val="80000"/>
                  </a:schemeClr>
                </a:solidFill>
                <a:effectLst>
                  <a:outerShdw blurRad="38100" dist="38100" dir="2700000" algn="tl">
                    <a:srgbClr val="000000">
                      <a:alpha val="43137"/>
                    </a:srgbClr>
                  </a:outerShdw>
                </a:effectLst>
              </a:rPr>
              <a:t>desparteau</a:t>
            </a:r>
            <a:r>
              <a:rPr lang="en-US" i="1" dirty="0" smtClean="0">
                <a:solidFill>
                  <a:schemeClr val="accent5">
                    <a:lumMod val="20000"/>
                    <a:lumOff val="80000"/>
                  </a:schemeClr>
                </a:solidFill>
                <a:effectLst>
                  <a:outerShdw blurRad="38100" dist="38100" dir="2700000" algn="tl">
                    <a:srgbClr val="000000">
                      <a:alpha val="43137"/>
                    </a:srgbClr>
                  </a:outerShdw>
                </a:effectLst>
              </a:rPr>
              <a:t> de </a:t>
            </a:r>
            <a:r>
              <a:rPr lang="en-US" i="1" dirty="0" err="1" smtClean="0">
                <a:solidFill>
                  <a:schemeClr val="accent5">
                    <a:lumMod val="20000"/>
                    <a:lumOff val="80000"/>
                  </a:schemeClr>
                </a:solidFill>
                <a:effectLst>
                  <a:outerShdw blurRad="38100" dist="38100" dir="2700000" algn="tl">
                    <a:srgbClr val="000000">
                      <a:alpha val="43137"/>
                    </a:srgbClr>
                  </a:outerShdw>
                </a:effectLst>
              </a:rPr>
              <a:t>vasta</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campie</a:t>
            </a:r>
            <a:r>
              <a:rPr lang="en-US" i="1" dirty="0" smtClean="0">
                <a:solidFill>
                  <a:schemeClr val="accent5">
                    <a:lumMod val="20000"/>
                    <a:lumOff val="80000"/>
                  </a:schemeClr>
                </a:solidFill>
                <a:effectLst>
                  <a:outerShdw blurRad="38100" dist="38100" dir="2700000" algn="tl">
                    <a:srgbClr val="000000">
                      <a:alpha val="43137"/>
                    </a:srgbClr>
                  </a:outerShdw>
                </a:effectLst>
              </a:rPr>
              <a:t> a </a:t>
            </a:r>
            <a:r>
              <a:rPr lang="en-US" i="1" dirty="0" err="1" smtClean="0">
                <a:solidFill>
                  <a:schemeClr val="accent5">
                    <a:lumMod val="20000"/>
                    <a:lumOff val="80000"/>
                  </a:schemeClr>
                </a:solidFill>
                <a:effectLst>
                  <a:outerShdw blurRad="38100" dist="38100" dir="2700000" algn="tl">
                    <a:srgbClr val="000000">
                      <a:alpha val="43137"/>
                    </a:srgbClr>
                  </a:outerShdw>
                </a:effectLst>
              </a:rPr>
              <a:t>Dunarii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si</a:t>
            </a:r>
            <a:r>
              <a:rPr lang="en-US" i="1" dirty="0" smtClean="0">
                <a:solidFill>
                  <a:schemeClr val="accent5">
                    <a:lumMod val="20000"/>
                    <a:lumOff val="80000"/>
                  </a:schemeClr>
                </a:solidFill>
                <a:effectLst>
                  <a:outerShdw blurRad="38100" dist="38100" dir="2700000" algn="tl">
                    <a:srgbClr val="000000">
                      <a:alpha val="43137"/>
                    </a:srgbClr>
                  </a:outerShdw>
                </a:effectLst>
              </a:rPr>
              <a:t> a </a:t>
            </a:r>
            <a:r>
              <a:rPr lang="en-US" i="1" dirty="0" err="1" smtClean="0">
                <a:solidFill>
                  <a:schemeClr val="accent5">
                    <a:lumMod val="20000"/>
                    <a:lumOff val="80000"/>
                  </a:schemeClr>
                </a:solidFill>
                <a:effectLst>
                  <a:outerShdw blurRad="38100" dist="38100" dir="2700000" algn="tl">
                    <a:srgbClr val="000000">
                      <a:alpha val="43137"/>
                    </a:srgbClr>
                  </a:outerShdw>
                </a:effectLst>
              </a:rPr>
              <a:t>Tisei</a:t>
            </a:r>
            <a:r>
              <a:rPr lang="en-US" i="1" dirty="0" smtClean="0">
                <a:solidFill>
                  <a:schemeClr val="accent5">
                    <a:lumMod val="20000"/>
                    <a:lumOff val="80000"/>
                  </a:schemeClr>
                </a:solidFill>
                <a:effectLst>
                  <a:outerShdw blurRad="38100" dist="38100" dir="2700000" algn="tl">
                    <a:srgbClr val="000000">
                      <a:alpha val="43137"/>
                    </a:srgbClr>
                  </a:outerShdw>
                </a:effectLst>
              </a:rPr>
              <a:t>. Moldova </a:t>
            </a:r>
            <a:r>
              <a:rPr lang="en-US" i="1" dirty="0" err="1" smtClean="0">
                <a:solidFill>
                  <a:schemeClr val="accent5">
                    <a:lumMod val="20000"/>
                    <a:lumOff val="80000"/>
                  </a:schemeClr>
                </a:solidFill>
                <a:effectLst>
                  <a:outerShdw blurRad="38100" dist="38100" dir="2700000" algn="tl">
                    <a:srgbClr val="000000">
                      <a:alpha val="43137"/>
                    </a:srgbClr>
                  </a:outerShdw>
                </a:effectLst>
              </a:rPr>
              <a:t>avea</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codrii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uriasi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ce</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acopereau</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dealurile</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si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coborau</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pana</a:t>
            </a:r>
            <a:r>
              <a:rPr lang="en-US" i="1" dirty="0" smtClean="0">
                <a:solidFill>
                  <a:schemeClr val="accent5">
                    <a:lumMod val="20000"/>
                    <a:lumOff val="80000"/>
                  </a:schemeClr>
                </a:solidFill>
                <a:effectLst>
                  <a:outerShdw blurRad="38100" dist="38100" dir="2700000" algn="tl">
                    <a:srgbClr val="000000">
                      <a:alpha val="43137"/>
                    </a:srgbClr>
                  </a:outerShdw>
                </a:effectLst>
              </a:rPr>
              <a:t> la </a:t>
            </a:r>
            <a:r>
              <a:rPr lang="en-US" i="1" dirty="0" err="1" smtClean="0">
                <a:solidFill>
                  <a:schemeClr val="accent5">
                    <a:lumMod val="20000"/>
                    <a:lumOff val="80000"/>
                  </a:schemeClr>
                </a:solidFill>
                <a:effectLst>
                  <a:outerShdw blurRad="38100" dist="38100" dir="2700000" algn="tl">
                    <a:srgbClr val="000000">
                      <a:alpha val="43137"/>
                    </a:srgbClr>
                  </a:outerShdw>
                </a:effectLst>
              </a:rPr>
              <a:t>varsarea</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Siretului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si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Prutului</a:t>
            </a:r>
            <a:r>
              <a:rPr lang="en-US" i="1" dirty="0" smtClean="0">
                <a:solidFill>
                  <a:schemeClr val="accent5">
                    <a:lumMod val="20000"/>
                    <a:lumOff val="80000"/>
                  </a:schemeClr>
                </a:solidFill>
                <a:effectLst>
                  <a:outerShdw blurRad="38100" dist="38100" dir="2700000" algn="tl">
                    <a:srgbClr val="000000">
                      <a:alpha val="43137"/>
                    </a:srgbClr>
                  </a:outerShdw>
                </a:effectLst>
              </a:rPr>
              <a:t>. In </a:t>
            </a:r>
            <a:r>
              <a:rPr lang="en-US" i="1" dirty="0" err="1" smtClean="0">
                <a:solidFill>
                  <a:schemeClr val="accent5">
                    <a:lumMod val="20000"/>
                    <a:lumOff val="80000"/>
                  </a:schemeClr>
                </a:solidFill>
                <a:effectLst>
                  <a:outerShdw blurRad="38100" dist="38100" dir="2700000" algn="tl">
                    <a:srgbClr val="000000">
                      <a:alpha val="43137"/>
                    </a:srgbClr>
                  </a:outerShdw>
                </a:effectLst>
              </a:rPr>
              <a:t>Muntenia</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sau</a:t>
            </a:r>
            <a:r>
              <a:rPr lang="en-US" i="1" dirty="0" smtClean="0">
                <a:solidFill>
                  <a:schemeClr val="accent5">
                    <a:lumMod val="20000"/>
                    <a:lumOff val="80000"/>
                  </a:schemeClr>
                </a:solidFill>
                <a:effectLst>
                  <a:outerShdw blurRad="38100" dist="38100" dir="2700000" algn="tl">
                    <a:srgbClr val="000000">
                      <a:alpha val="43137"/>
                    </a:srgbClr>
                  </a:outerShdw>
                </a:effectLst>
              </a:rPr>
              <a:t> Tara </a:t>
            </a:r>
            <a:r>
              <a:rPr lang="en-US" i="1" dirty="0" err="1" smtClean="0">
                <a:solidFill>
                  <a:schemeClr val="accent5">
                    <a:lumMod val="20000"/>
                    <a:lumOff val="80000"/>
                  </a:schemeClr>
                </a:solidFill>
                <a:effectLst>
                  <a:outerShdw blurRad="38100" dist="38100" dir="2700000" algn="tl">
                    <a:srgbClr val="000000">
                      <a:alpha val="43137"/>
                    </a:srgbClr>
                  </a:outerShdw>
                </a:effectLst>
              </a:rPr>
              <a:t>Romaneasca</a:t>
            </a:r>
            <a:r>
              <a:rPr lang="en-US" i="1" dirty="0" smtClean="0">
                <a:solidFill>
                  <a:schemeClr val="accent5">
                    <a:lumMod val="20000"/>
                    <a:lumOff val="80000"/>
                  </a:schemeClr>
                </a:solidFill>
                <a:effectLst>
                  <a:outerShdw blurRad="38100" dist="38100" dir="2700000" algn="tl">
                    <a:srgbClr val="000000">
                      <a:alpha val="43137"/>
                    </a:srgbClr>
                  </a:outerShdw>
                </a:effectLst>
              </a:rPr>
              <a:t>, cu </a:t>
            </a:r>
            <a:r>
              <a:rPr lang="en-US" i="1" dirty="0" err="1" smtClean="0">
                <a:solidFill>
                  <a:schemeClr val="accent5">
                    <a:lumMod val="20000"/>
                    <a:lumOff val="80000"/>
                  </a:schemeClr>
                </a:solidFill>
                <a:effectLst>
                  <a:outerShdw blurRad="38100" dist="38100" dir="2700000" algn="tl">
                    <a:srgbClr val="000000">
                      <a:alpha val="43137"/>
                    </a:srgbClr>
                  </a:outerShdw>
                </a:effectLst>
              </a:rPr>
              <a:t>exceptia</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Baraganului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si</a:t>
            </a:r>
            <a:r>
              <a:rPr lang="en-US" i="1" dirty="0" smtClean="0">
                <a:solidFill>
                  <a:schemeClr val="accent5">
                    <a:lumMod val="20000"/>
                    <a:lumOff val="80000"/>
                  </a:schemeClr>
                </a:solidFill>
                <a:effectLst>
                  <a:outerShdw blurRad="38100" dist="38100" dir="2700000" algn="tl">
                    <a:srgbClr val="000000">
                      <a:alpha val="43137"/>
                    </a:srgbClr>
                  </a:outerShdw>
                </a:effectLst>
              </a:rPr>
              <a:t> a </a:t>
            </a:r>
            <a:r>
              <a:rPr lang="en-US" i="1" dirty="0" err="1" smtClean="0">
                <a:solidFill>
                  <a:schemeClr val="accent5">
                    <a:lumMod val="20000"/>
                    <a:lumOff val="80000"/>
                  </a:schemeClr>
                </a:solidFill>
                <a:effectLst>
                  <a:outerShdw blurRad="38100" dist="38100" dir="2700000" algn="tl">
                    <a:srgbClr val="000000">
                      <a:alpha val="43137"/>
                    </a:srgbClr>
                  </a:outerShdw>
                </a:effectLst>
              </a:rPr>
              <a:t>stepei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Burnazului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puteai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sa</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mergi</a:t>
            </a:r>
            <a:r>
              <a:rPr lang="en-US" i="1" dirty="0" smtClean="0">
                <a:solidFill>
                  <a:schemeClr val="accent5">
                    <a:lumMod val="20000"/>
                    <a:lumOff val="80000"/>
                  </a:schemeClr>
                </a:solidFill>
                <a:effectLst>
                  <a:outerShdw blurRad="38100" dist="38100" dir="2700000" algn="tl">
                    <a:srgbClr val="000000">
                      <a:alpha val="43137"/>
                    </a:srgbClr>
                  </a:outerShdw>
                </a:effectLst>
              </a:rPr>
              <a:t> de la </a:t>
            </a:r>
            <a:r>
              <a:rPr lang="en-US" i="1" dirty="0" err="1" smtClean="0">
                <a:solidFill>
                  <a:schemeClr val="accent5">
                    <a:lumMod val="20000"/>
                    <a:lumOff val="80000"/>
                  </a:schemeClr>
                </a:solidFill>
                <a:effectLst>
                  <a:outerShdw blurRad="38100" dist="38100" dir="2700000" algn="tl">
                    <a:srgbClr val="000000">
                      <a:alpha val="43137"/>
                    </a:srgbClr>
                  </a:outerShdw>
                </a:effectLst>
              </a:rPr>
              <a:t>munte</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pana</a:t>
            </a:r>
            <a:r>
              <a:rPr lang="en-US" i="1" dirty="0" smtClean="0">
                <a:solidFill>
                  <a:schemeClr val="accent5">
                    <a:lumMod val="20000"/>
                    <a:lumOff val="80000"/>
                  </a:schemeClr>
                </a:solidFill>
                <a:effectLst>
                  <a:outerShdw blurRad="38100" dist="38100" dir="2700000" algn="tl">
                    <a:srgbClr val="000000">
                      <a:alpha val="43137"/>
                    </a:srgbClr>
                  </a:outerShdw>
                </a:effectLst>
              </a:rPr>
              <a:t> la </a:t>
            </a:r>
            <a:r>
              <a:rPr lang="en-US" i="1" dirty="0" err="1" smtClean="0">
                <a:solidFill>
                  <a:schemeClr val="accent5">
                    <a:lumMod val="20000"/>
                    <a:lumOff val="80000"/>
                  </a:schemeClr>
                </a:solidFill>
                <a:effectLst>
                  <a:outerShdw blurRad="38100" dist="38100" dir="2700000" algn="tl">
                    <a:srgbClr val="000000">
                      <a:alpha val="43137"/>
                    </a:srgbClr>
                  </a:outerShdw>
                </a:effectLst>
              </a:rPr>
              <a:t>Dunare</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numai</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prin</a:t>
            </a:r>
            <a:r>
              <a:rPr lang="en-US" i="1" dirty="0" smtClean="0">
                <a:solidFill>
                  <a:schemeClr val="accent5">
                    <a:lumMod val="20000"/>
                    <a:lumOff val="80000"/>
                  </a:schemeClr>
                </a:solidFill>
                <a:effectLst>
                  <a:outerShdw blurRad="38100" dist="38100" dir="2700000" algn="tl">
                    <a:srgbClr val="000000">
                      <a:alpha val="43137"/>
                    </a:srgbClr>
                  </a:outerShdw>
                </a:effectLst>
              </a:rPr>
              <a:t> </a:t>
            </a:r>
            <a:r>
              <a:rPr lang="en-US" i="1" dirty="0" err="1" smtClean="0">
                <a:solidFill>
                  <a:schemeClr val="accent5">
                    <a:lumMod val="20000"/>
                    <a:lumOff val="80000"/>
                  </a:schemeClr>
                </a:solidFill>
                <a:effectLst>
                  <a:outerShdw blurRad="38100" dist="38100" dir="2700000" algn="tl">
                    <a:srgbClr val="000000">
                      <a:alpha val="43137"/>
                    </a:srgbClr>
                  </a:outerShdw>
                </a:effectLst>
              </a:rPr>
              <a:t>codri</a:t>
            </a:r>
            <a:r>
              <a:rPr lang="en-US" i="1" dirty="0" smtClean="0">
                <a:solidFill>
                  <a:schemeClr val="accent5">
                    <a:lumMod val="20000"/>
                    <a:lumOff val="80000"/>
                  </a:schemeClr>
                </a:solidFill>
                <a:effectLst>
                  <a:outerShdw blurRad="38100" dist="38100" dir="2700000" algn="tl">
                    <a:srgbClr val="000000">
                      <a:alpha val="43137"/>
                    </a:srgbClr>
                  </a:outerShdw>
                </a:effectLst>
              </a:rPr>
              <a:t>.</a:t>
            </a:r>
          </a:p>
          <a:p>
            <a:pPr marL="420624" indent="-384048" eaLnBrk="1" fontAlgn="auto" hangingPunct="1">
              <a:spcAft>
                <a:spcPts val="0"/>
              </a:spcAft>
              <a:buFont typeface="Wingdings 2"/>
              <a:buChar char=""/>
              <a:defRPr/>
            </a:pPr>
            <a:endParaRPr lang="en-US" dirty="0"/>
          </a:p>
        </p:txBody>
      </p:sp>
      <p:pic>
        <p:nvPicPr>
          <p:cNvPr id="48130" name="Picture 2" descr="C:\Users\Filip\AppData\Local\Microsoft\Windows\Temporary Internet Files\Content.IE5\1I45MGI1\MC900351314[1].wmf"/>
          <p:cNvPicPr>
            <a:picLocks noChangeAspect="1" noChangeArrowheads="1"/>
          </p:cNvPicPr>
          <p:nvPr/>
        </p:nvPicPr>
        <p:blipFill>
          <a:blip r:embed="rId3" cstate="print"/>
          <a:srcRect/>
          <a:stretch>
            <a:fillRect/>
          </a:stretch>
        </p:blipFill>
        <p:spPr bwMode="auto">
          <a:xfrm>
            <a:off x="7467600" y="381000"/>
            <a:ext cx="1304925" cy="1563688"/>
          </a:xfrm>
          <a:prstGeom prst="rect">
            <a:avLst/>
          </a:prstGeom>
          <a:noFill/>
          <a:ln w="9525">
            <a:noFill/>
            <a:miter lim="800000"/>
            <a:headEnd/>
            <a:tailEnd/>
          </a:ln>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par>
                          <p:cTn id="10" fill="hold">
                            <p:stCondLst>
                              <p:cond delay="1000"/>
                            </p:stCondLst>
                            <p:childTnLst>
                              <p:par>
                                <p:cTn id="11" presetID="54" presetClass="entr" presetSubtype="0" accel="100000" fill="hold"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strVal val="#ppt_w*0.05"/>
                                          </p:val>
                                        </p:tav>
                                        <p:tav tm="100000">
                                          <p:val>
                                            <p:strVal val="#ppt_w"/>
                                          </p:val>
                                        </p:tav>
                                      </p:tavLst>
                                    </p:anim>
                                    <p:anim calcmode="lin" valueType="num">
                                      <p:cBhvr>
                                        <p:cTn id="14" dur="500" fill="hold"/>
                                        <p:tgtEl>
                                          <p:spTgt spid="5">
                                            <p:txEl>
                                              <p:pRg st="0" end="0"/>
                                            </p:txEl>
                                          </p:spTgt>
                                        </p:tgtEl>
                                        <p:attrNameLst>
                                          <p:attrName>ppt_h</p:attrName>
                                        </p:attrNameLst>
                                      </p:cBhvr>
                                      <p:tavLst>
                                        <p:tav tm="0">
                                          <p:val>
                                            <p:strVal val="#ppt_h"/>
                                          </p:val>
                                        </p:tav>
                                        <p:tav tm="100000">
                                          <p:val>
                                            <p:strVal val="#ppt_h"/>
                                          </p:val>
                                        </p:tav>
                                      </p:tavLst>
                                    </p:anim>
                                    <p:anim calcmode="lin" valueType="num">
                                      <p:cBhvr>
                                        <p:cTn id="15" dur="5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16" dur="500" fill="hold"/>
                                        <p:tgtEl>
                                          <p:spTgt spid="5">
                                            <p:txEl>
                                              <p:pRg st="0" end="0"/>
                                            </p:txEl>
                                          </p:spTgt>
                                        </p:tgtEl>
                                        <p:attrNameLst>
                                          <p:attrName>ppt_y</p:attrName>
                                        </p:attrNameLst>
                                      </p:cBhvr>
                                      <p:tavLst>
                                        <p:tav tm="0">
                                          <p:val>
                                            <p:strVal val="#ppt_y"/>
                                          </p:val>
                                        </p:tav>
                                        <p:tav tm="100000">
                                          <p:val>
                                            <p:strVal val="#ppt_y"/>
                                          </p:val>
                                        </p:tav>
                                      </p:tavLst>
                                    </p:anim>
                                    <p:animEffect transition="in" filter="fade">
                                      <p:cBhvr>
                                        <p:cTn id="17" dur="500"/>
                                        <p:tgtEl>
                                          <p:spTgt spid="5">
                                            <p:txEl>
                                              <p:pRg st="0" end="0"/>
                                            </p:txEl>
                                          </p:spTgt>
                                        </p:tgtEl>
                                      </p:cBhvr>
                                    </p:animEffect>
                                  </p:childTnLst>
                                </p:cTn>
                              </p:par>
                              <p:par>
                                <p:cTn id="18" presetID="54" presetClass="entr" presetSubtype="0" accel="100000" fill="hold" nodeType="with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 calcmode="lin" valueType="num">
                                      <p:cBhvr>
                                        <p:cTn id="20" dur="500" fill="hold"/>
                                        <p:tgtEl>
                                          <p:spTgt spid="5">
                                            <p:txEl>
                                              <p:pRg st="1" end="1"/>
                                            </p:txEl>
                                          </p:spTgt>
                                        </p:tgtEl>
                                        <p:attrNameLst>
                                          <p:attrName>ppt_w</p:attrName>
                                        </p:attrNameLst>
                                      </p:cBhvr>
                                      <p:tavLst>
                                        <p:tav tm="0">
                                          <p:val>
                                            <p:strVal val="#ppt_w*0.05"/>
                                          </p:val>
                                        </p:tav>
                                        <p:tav tm="100000">
                                          <p:val>
                                            <p:strVal val="#ppt_w"/>
                                          </p:val>
                                        </p:tav>
                                      </p:tavLst>
                                    </p:anim>
                                    <p:anim calcmode="lin" valueType="num">
                                      <p:cBhvr>
                                        <p:cTn id="21" dur="500" fill="hold"/>
                                        <p:tgtEl>
                                          <p:spTgt spid="5">
                                            <p:txEl>
                                              <p:pRg st="1" end="1"/>
                                            </p:txEl>
                                          </p:spTgt>
                                        </p:tgtEl>
                                        <p:attrNameLst>
                                          <p:attrName>ppt_h</p:attrName>
                                        </p:attrNameLst>
                                      </p:cBhvr>
                                      <p:tavLst>
                                        <p:tav tm="0">
                                          <p:val>
                                            <p:strVal val="#ppt_h"/>
                                          </p:val>
                                        </p:tav>
                                        <p:tav tm="100000">
                                          <p:val>
                                            <p:strVal val="#ppt_h"/>
                                          </p:val>
                                        </p:tav>
                                      </p:tavLst>
                                    </p:anim>
                                    <p:anim calcmode="lin" valueType="num">
                                      <p:cBhvr>
                                        <p:cTn id="22" dur="5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23" dur="500" fill="hold"/>
                                        <p:tgtEl>
                                          <p:spTgt spid="5">
                                            <p:txEl>
                                              <p:pRg st="1" end="1"/>
                                            </p:txEl>
                                          </p:spTgt>
                                        </p:tgtEl>
                                        <p:attrNameLst>
                                          <p:attrName>ppt_y</p:attrName>
                                        </p:attrNameLst>
                                      </p:cBhvr>
                                      <p:tavLst>
                                        <p:tav tm="0">
                                          <p:val>
                                            <p:strVal val="#ppt_y"/>
                                          </p:val>
                                        </p:tav>
                                        <p:tav tm="100000">
                                          <p:val>
                                            <p:strVal val="#ppt_y"/>
                                          </p:val>
                                        </p:tav>
                                      </p:tavLst>
                                    </p:anim>
                                    <p:animEffect transition="in" filter="fade">
                                      <p:cBhvr>
                                        <p:cTn id="24" dur="500"/>
                                        <p:tgtEl>
                                          <p:spTgt spid="5">
                                            <p:txEl>
                                              <p:pRg st="1" end="1"/>
                                            </p:txEl>
                                          </p:spTgt>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48130"/>
                                        </p:tgtEl>
                                        <p:attrNameLst>
                                          <p:attrName>style.visibility</p:attrName>
                                        </p:attrNameLst>
                                      </p:cBhvr>
                                      <p:to>
                                        <p:strVal val="visible"/>
                                      </p:to>
                                    </p:set>
                                    <p:animEffect transition="in" filter="wipe(down)">
                                      <p:cBhvr>
                                        <p:cTn id="28" dur="500"/>
                                        <p:tgtEl>
                                          <p:spTgt spid="48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3.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233</TotalTime>
  <Words>708</Words>
  <Application>Microsoft Office PowerPoint</Application>
  <PresentationFormat>On-screen Show (4:3)</PresentationFormat>
  <Paragraphs>47</Paragraphs>
  <Slides>10</Slides>
  <Notes>0</Notes>
  <HiddenSlides>0</HiddenSlides>
  <MMClips>5</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10</vt:i4>
      </vt:variant>
    </vt:vector>
  </HeadingPairs>
  <TitlesOfParts>
    <vt:vector size="26" baseType="lpstr">
      <vt:lpstr>Arial</vt:lpstr>
      <vt:lpstr>Rockwell</vt:lpstr>
      <vt:lpstr>Wingdings 2</vt:lpstr>
      <vt:lpstr>Calibri</vt:lpstr>
      <vt:lpstr>Franklin Gothic Book</vt:lpstr>
      <vt:lpstr>Consolas</vt:lpstr>
      <vt:lpstr>Corbel</vt:lpstr>
      <vt:lpstr>Wingdings</vt:lpstr>
      <vt:lpstr>Wingdings 3</vt:lpstr>
      <vt:lpstr>Comic Sans MS</vt:lpstr>
      <vt:lpstr>Times New Roman</vt:lpstr>
      <vt:lpstr>Agency FB</vt:lpstr>
      <vt:lpstr>Algerian</vt:lpstr>
      <vt:lpstr>Foundry</vt:lpstr>
      <vt:lpstr>Technic</vt:lpstr>
      <vt:lpstr>Metro</vt:lpstr>
      <vt:lpstr>Padurile Romaniei</vt:lpstr>
      <vt:lpstr>Suprafata </vt:lpstr>
      <vt:lpstr>ASPECTE GENERALE PRIVIND FONDUL FORESTIER AL ROMÂNIEI</vt:lpstr>
      <vt:lpstr>Repartitia padurilor pe zone geografice:</vt:lpstr>
      <vt:lpstr>Slide 5</vt:lpstr>
      <vt:lpstr>Sol si paduri (2)</vt:lpstr>
      <vt:lpstr>Sol si paduri (2)</vt:lpstr>
      <vt:lpstr>Solutii pentru gestionarea durabila a padurilor</vt:lpstr>
      <vt:lpstr>Istorie</vt:lpstr>
      <vt:lpstr>Sfarsit,de Andrei Saulean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Padurile Romaniei</dc:title>
  <dc:creator>Ruben</dc:creator>
  <cp:lastModifiedBy>Filip</cp:lastModifiedBy>
  <cp:revision>28</cp:revision>
  <dcterms:created xsi:type="dcterms:W3CDTF">2006-08-16T00:00:00Z</dcterms:created>
  <dcterms:modified xsi:type="dcterms:W3CDTF">2011-06-02T15:34:18Z</dcterms:modified>
</cp:coreProperties>
</file>